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1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74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35280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34148"/>
            <a:ext cx="12191999" cy="32384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" y="0"/>
            <a:ext cx="12182855" cy="33413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57017" y="3933444"/>
            <a:ext cx="4834890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085B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57017" y="3933444"/>
            <a:ext cx="4834890" cy="150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130" dirty="0"/>
              <a:t>©</a:t>
            </a:r>
            <a:r>
              <a:rPr spc="-15" dirty="0"/>
              <a:t> </a:t>
            </a:r>
            <a:r>
              <a:rPr spc="55" dirty="0"/>
              <a:t>Aptech</a:t>
            </a:r>
            <a:r>
              <a:rPr spc="-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  <a:r>
              <a:rPr spc="-2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Dart</a:t>
            </a:r>
            <a:r>
              <a:rPr spc="-20" dirty="0"/>
              <a:t> </a:t>
            </a:r>
            <a:r>
              <a:rPr dirty="0"/>
              <a:t>Programming</a:t>
            </a:r>
            <a:r>
              <a:rPr dirty="0">
                <a:latin typeface="Tahoma"/>
                <a:cs typeface="Tahoma"/>
              </a:rPr>
              <a:t>/</a:t>
            </a:r>
            <a:r>
              <a:rPr spc="-2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Session</a:t>
            </a:r>
            <a:r>
              <a:rPr spc="-1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1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/</a:t>
            </a:r>
            <a:r>
              <a:rPr spc="-20" dirty="0">
                <a:latin typeface="Tahoma"/>
                <a:cs typeface="Tahoma"/>
              </a:rPr>
              <a:t> </a:t>
            </a:r>
            <a:fld id="{81D60167-4931-47E6-BA6A-407CBD079E47}" type="slidenum">
              <a:rPr dirty="0">
                <a:latin typeface="Tahoma"/>
                <a:cs typeface="Tahoma"/>
              </a:rPr>
              <a:t>‹#›</a:t>
            </a:fld>
            <a:r>
              <a:rPr spc="-3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25" dirty="0">
                <a:latin typeface="Tahoma"/>
                <a:cs typeface="Tahoma"/>
              </a:rPr>
              <a:t> 15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085B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130" dirty="0"/>
              <a:t>©</a:t>
            </a:r>
            <a:r>
              <a:rPr spc="-15" dirty="0"/>
              <a:t> </a:t>
            </a:r>
            <a:r>
              <a:rPr spc="55" dirty="0"/>
              <a:t>Aptech</a:t>
            </a:r>
            <a:r>
              <a:rPr spc="-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  <a:r>
              <a:rPr spc="-2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Dart</a:t>
            </a:r>
            <a:r>
              <a:rPr spc="-20" dirty="0"/>
              <a:t> </a:t>
            </a:r>
            <a:r>
              <a:rPr dirty="0"/>
              <a:t>Programming</a:t>
            </a:r>
            <a:r>
              <a:rPr dirty="0">
                <a:latin typeface="Tahoma"/>
                <a:cs typeface="Tahoma"/>
              </a:rPr>
              <a:t>/</a:t>
            </a:r>
            <a:r>
              <a:rPr spc="-2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Session</a:t>
            </a:r>
            <a:r>
              <a:rPr spc="-1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1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/</a:t>
            </a:r>
            <a:r>
              <a:rPr spc="-20" dirty="0">
                <a:latin typeface="Tahoma"/>
                <a:cs typeface="Tahoma"/>
              </a:rPr>
              <a:t> </a:t>
            </a:r>
            <a:fld id="{81D60167-4931-47E6-BA6A-407CBD079E47}" type="slidenum">
              <a:rPr dirty="0">
                <a:latin typeface="Tahoma"/>
                <a:cs typeface="Tahoma"/>
              </a:rPr>
              <a:t>‹#›</a:t>
            </a:fld>
            <a:r>
              <a:rPr spc="-3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25" dirty="0">
                <a:latin typeface="Tahoma"/>
                <a:cs typeface="Tahoma"/>
              </a:rPr>
              <a:t> 15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085B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130" dirty="0"/>
              <a:t>©</a:t>
            </a:r>
            <a:r>
              <a:rPr spc="-15" dirty="0"/>
              <a:t> </a:t>
            </a:r>
            <a:r>
              <a:rPr spc="55" dirty="0"/>
              <a:t>Aptech</a:t>
            </a:r>
            <a:r>
              <a:rPr spc="-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  <a:r>
              <a:rPr spc="-2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Dart</a:t>
            </a:r>
            <a:r>
              <a:rPr spc="-20" dirty="0"/>
              <a:t> </a:t>
            </a:r>
            <a:r>
              <a:rPr dirty="0"/>
              <a:t>Programming</a:t>
            </a:r>
            <a:r>
              <a:rPr dirty="0">
                <a:latin typeface="Tahoma"/>
                <a:cs typeface="Tahoma"/>
              </a:rPr>
              <a:t>/</a:t>
            </a:r>
            <a:r>
              <a:rPr spc="-2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Session</a:t>
            </a:r>
            <a:r>
              <a:rPr spc="-1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1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/</a:t>
            </a:r>
            <a:r>
              <a:rPr spc="-20" dirty="0">
                <a:latin typeface="Tahoma"/>
                <a:cs typeface="Tahoma"/>
              </a:rPr>
              <a:t> </a:t>
            </a:r>
            <a:fld id="{81D60167-4931-47E6-BA6A-407CBD079E47}" type="slidenum">
              <a:rPr dirty="0">
                <a:latin typeface="Tahoma"/>
                <a:cs typeface="Tahoma"/>
              </a:rPr>
              <a:t>‹#›</a:t>
            </a:fld>
            <a:r>
              <a:rPr spc="-3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25" dirty="0">
                <a:latin typeface="Tahoma"/>
                <a:cs typeface="Tahoma"/>
              </a:rPr>
              <a:t> 15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085B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130" dirty="0"/>
              <a:t>©</a:t>
            </a:r>
            <a:r>
              <a:rPr spc="-15" dirty="0"/>
              <a:t> </a:t>
            </a:r>
            <a:r>
              <a:rPr spc="55" dirty="0"/>
              <a:t>Aptech</a:t>
            </a:r>
            <a:r>
              <a:rPr spc="-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  <a:r>
              <a:rPr spc="-2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Dart</a:t>
            </a:r>
            <a:r>
              <a:rPr spc="-20" dirty="0"/>
              <a:t> </a:t>
            </a:r>
            <a:r>
              <a:rPr dirty="0"/>
              <a:t>Programming</a:t>
            </a:r>
            <a:r>
              <a:rPr dirty="0">
                <a:latin typeface="Tahoma"/>
                <a:cs typeface="Tahoma"/>
              </a:rPr>
              <a:t>/</a:t>
            </a:r>
            <a:r>
              <a:rPr spc="-2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Session</a:t>
            </a:r>
            <a:r>
              <a:rPr spc="-1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1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/</a:t>
            </a:r>
            <a:r>
              <a:rPr spc="-20" dirty="0">
                <a:latin typeface="Tahoma"/>
                <a:cs typeface="Tahoma"/>
              </a:rPr>
              <a:t> </a:t>
            </a:r>
            <a:fld id="{81D60167-4931-47E6-BA6A-407CBD079E47}" type="slidenum">
              <a:rPr dirty="0">
                <a:latin typeface="Tahoma"/>
                <a:cs typeface="Tahoma"/>
              </a:rPr>
              <a:t>‹#›</a:t>
            </a:fld>
            <a:r>
              <a:rPr spc="-3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25" dirty="0">
                <a:latin typeface="Tahoma"/>
                <a:cs typeface="Tahoma"/>
              </a:rPr>
              <a:t> 15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130" dirty="0"/>
              <a:t>©</a:t>
            </a:r>
            <a:r>
              <a:rPr spc="-15" dirty="0"/>
              <a:t> </a:t>
            </a:r>
            <a:r>
              <a:rPr spc="55" dirty="0"/>
              <a:t>Aptech</a:t>
            </a:r>
            <a:r>
              <a:rPr spc="-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  <a:r>
              <a:rPr spc="-2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Dart</a:t>
            </a:r>
            <a:r>
              <a:rPr spc="-20" dirty="0"/>
              <a:t> </a:t>
            </a:r>
            <a:r>
              <a:rPr dirty="0"/>
              <a:t>Programming</a:t>
            </a:r>
            <a:r>
              <a:rPr dirty="0">
                <a:latin typeface="Tahoma"/>
                <a:cs typeface="Tahoma"/>
              </a:rPr>
              <a:t>/</a:t>
            </a:r>
            <a:r>
              <a:rPr spc="-2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Session</a:t>
            </a:r>
            <a:r>
              <a:rPr spc="-1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1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/</a:t>
            </a:r>
            <a:r>
              <a:rPr spc="-20" dirty="0">
                <a:latin typeface="Tahoma"/>
                <a:cs typeface="Tahoma"/>
              </a:rPr>
              <a:t> </a:t>
            </a:r>
            <a:fld id="{81D60167-4931-47E6-BA6A-407CBD079E47}" type="slidenum">
              <a:rPr dirty="0">
                <a:latin typeface="Tahoma"/>
                <a:cs typeface="Tahoma"/>
              </a:rPr>
              <a:t>‹#›</a:t>
            </a:fld>
            <a:r>
              <a:rPr spc="-3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25" dirty="0">
                <a:latin typeface="Tahoma"/>
                <a:cs typeface="Tahoma"/>
              </a:rPr>
              <a:t> 15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35280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534148"/>
            <a:ext cx="12191999" cy="3238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04774"/>
            <a:ext cx="859917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085B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3775" y="2078989"/>
            <a:ext cx="10604500" cy="3623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586473"/>
            <a:ext cx="1292225" cy="220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130" dirty="0"/>
              <a:t>©</a:t>
            </a:r>
            <a:r>
              <a:rPr spc="-15" dirty="0"/>
              <a:t> </a:t>
            </a:r>
            <a:r>
              <a:rPr spc="55" dirty="0"/>
              <a:t>Aptech</a:t>
            </a:r>
            <a:r>
              <a:rPr spc="-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42885" y="6610039"/>
            <a:ext cx="4098925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  <a:r>
              <a:rPr spc="-2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Dart</a:t>
            </a:r>
            <a:r>
              <a:rPr spc="-20" dirty="0"/>
              <a:t> </a:t>
            </a:r>
            <a:r>
              <a:rPr dirty="0"/>
              <a:t>Programming</a:t>
            </a:r>
            <a:r>
              <a:rPr dirty="0">
                <a:latin typeface="Tahoma"/>
                <a:cs typeface="Tahoma"/>
              </a:rPr>
              <a:t>/</a:t>
            </a:r>
            <a:r>
              <a:rPr spc="-2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Session</a:t>
            </a:r>
            <a:r>
              <a:rPr spc="-1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1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/</a:t>
            </a:r>
            <a:r>
              <a:rPr spc="-20" dirty="0">
                <a:latin typeface="Tahoma"/>
                <a:cs typeface="Tahoma"/>
              </a:rPr>
              <a:t> </a:t>
            </a:r>
            <a:fld id="{81D60167-4931-47E6-BA6A-407CBD079E47}" type="slidenum">
              <a:rPr dirty="0">
                <a:latin typeface="Tahoma"/>
                <a:cs typeface="Tahoma"/>
              </a:rPr>
              <a:t>‹#›</a:t>
            </a:fld>
            <a:r>
              <a:rPr spc="-3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25" dirty="0">
                <a:latin typeface="Tahoma"/>
                <a:cs typeface="Tahoma"/>
              </a:rPr>
              <a:t> 15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redirect?event=video_description&amp;redir_token=QUFFLUhqbFlSd0x3T1h5VlN0VHcxRG12OFhxNmQ2Q19Qd3xBQ3Jtc0tuV2dUN2JVMmRRc254eXJwX01yU3J1eEVBWE5jTmxIYTNMOUE1U3AxZm5SR185TzZKMk80VWcyamFaWHJvOGRqNkMySmJ4LWRqNWFpX3Z0NmkxdW9IY0FxU2l4dFBfbjQ3dWlqblVreGtBd05aMXFWVQ&amp;q=https%3A%2F%2Fdart.dev%2Fget-dart%2Farchive&amp;v=agvt4OnpVtI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034"/>
              </a:lnSpc>
              <a:spcBef>
                <a:spcPts val="100"/>
              </a:spcBef>
            </a:pPr>
            <a:r>
              <a:rPr sz="6000" b="1" spc="350" dirty="0">
                <a:solidFill>
                  <a:srgbClr val="0085B4"/>
                </a:solidFill>
                <a:latin typeface="Times New Roman"/>
                <a:cs typeface="Times New Roman"/>
              </a:rPr>
              <a:t>Session</a:t>
            </a:r>
            <a:r>
              <a:rPr sz="6000" b="1" spc="-85" dirty="0">
                <a:solidFill>
                  <a:srgbClr val="0085B4"/>
                </a:solidFill>
                <a:latin typeface="Times New Roman"/>
                <a:cs typeface="Times New Roman"/>
              </a:rPr>
              <a:t> </a:t>
            </a:r>
            <a:r>
              <a:rPr sz="6000" b="1" spc="-570" dirty="0">
                <a:solidFill>
                  <a:srgbClr val="0085B4"/>
                </a:solidFill>
                <a:latin typeface="Times New Roman"/>
                <a:cs typeface="Times New Roman"/>
              </a:rPr>
              <a:t>1</a:t>
            </a: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ts val="4635"/>
              </a:lnSpc>
            </a:pPr>
            <a:r>
              <a:rPr sz="4000" b="1" spc="175" dirty="0">
                <a:solidFill>
                  <a:srgbClr val="0085B4"/>
                </a:solidFill>
                <a:latin typeface="Times New Roman"/>
                <a:cs typeface="Times New Roman"/>
              </a:rPr>
              <a:t>Introduction</a:t>
            </a:r>
            <a:r>
              <a:rPr sz="4000" b="1" spc="-65" dirty="0">
                <a:solidFill>
                  <a:srgbClr val="0085B4"/>
                </a:solidFill>
                <a:latin typeface="Times New Roman"/>
                <a:cs typeface="Times New Roman"/>
              </a:rPr>
              <a:t> </a:t>
            </a:r>
            <a:r>
              <a:rPr sz="4000" b="1" spc="265" dirty="0">
                <a:solidFill>
                  <a:srgbClr val="0085B4"/>
                </a:solidFill>
                <a:latin typeface="Times New Roman"/>
                <a:cs typeface="Times New Roman"/>
              </a:rPr>
              <a:t>to</a:t>
            </a:r>
            <a:r>
              <a:rPr sz="4000" b="1" spc="-65" dirty="0">
                <a:solidFill>
                  <a:srgbClr val="0085B4"/>
                </a:solidFill>
                <a:latin typeface="Times New Roman"/>
                <a:cs typeface="Times New Roman"/>
              </a:rPr>
              <a:t> </a:t>
            </a:r>
            <a:r>
              <a:rPr sz="4000" b="1" spc="-20" dirty="0">
                <a:solidFill>
                  <a:srgbClr val="0085B4"/>
                </a:solidFill>
                <a:latin typeface="Times New Roman"/>
                <a:cs typeface="Times New Roman"/>
              </a:rPr>
              <a:t>Dart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48278"/>
            <a:ext cx="2478023" cy="19469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/>
              <a:t>Identifiers</a:t>
            </a:r>
            <a:r>
              <a:rPr spc="-45" dirty="0"/>
              <a:t> </a:t>
            </a:r>
            <a:r>
              <a:rPr spc="75" dirty="0"/>
              <a:t>in</a:t>
            </a:r>
            <a:r>
              <a:rPr spc="-45" dirty="0"/>
              <a:t> </a:t>
            </a:r>
            <a:r>
              <a:rPr spc="-20" dirty="0"/>
              <a:t>Dart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7039"/>
            <a:ext cx="64668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rlito"/>
                <a:cs typeface="Carlito"/>
              </a:rPr>
              <a:t>Rules</a:t>
            </a:r>
            <a:r>
              <a:rPr sz="2800" spc="-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naming</a:t>
            </a:r>
            <a:r>
              <a:rPr sz="2800" spc="-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</a:t>
            </a:r>
            <a:r>
              <a:rPr sz="2800" spc="-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identifier</a:t>
            </a:r>
            <a:r>
              <a:rPr sz="2800" spc="-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as</a:t>
            </a:r>
            <a:r>
              <a:rPr sz="2800" spc="-10" dirty="0">
                <a:latin typeface="Carlito"/>
                <a:cs typeface="Carlito"/>
              </a:rPr>
              <a:t> follows: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683" y="2653283"/>
            <a:ext cx="3159760" cy="1051560"/>
          </a:xfrm>
          <a:custGeom>
            <a:avLst/>
            <a:gdLst/>
            <a:ahLst/>
            <a:cxnLst/>
            <a:rect l="l" t="t" r="r" b="b"/>
            <a:pathLst>
              <a:path w="3159760" h="1051560">
                <a:moveTo>
                  <a:pt x="2633471" y="0"/>
                </a:moveTo>
                <a:lnTo>
                  <a:pt x="0" y="0"/>
                </a:lnTo>
                <a:lnTo>
                  <a:pt x="525779" y="525779"/>
                </a:lnTo>
                <a:lnTo>
                  <a:pt x="0" y="1051559"/>
                </a:lnTo>
                <a:lnTo>
                  <a:pt x="2633471" y="1051559"/>
                </a:lnTo>
                <a:lnTo>
                  <a:pt x="3159252" y="525779"/>
                </a:lnTo>
                <a:lnTo>
                  <a:pt x="2633471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4950" y="2846069"/>
            <a:ext cx="1821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characters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22953" y="2653283"/>
            <a:ext cx="2746375" cy="1051560"/>
          </a:xfrm>
          <a:custGeom>
            <a:avLst/>
            <a:gdLst/>
            <a:ahLst/>
            <a:cxnLst/>
            <a:rect l="l" t="t" r="r" b="b"/>
            <a:pathLst>
              <a:path w="2746375" h="1051560">
                <a:moveTo>
                  <a:pt x="2220468" y="0"/>
                </a:moveTo>
                <a:lnTo>
                  <a:pt x="0" y="0"/>
                </a:lnTo>
                <a:lnTo>
                  <a:pt x="525780" y="525779"/>
                </a:lnTo>
                <a:lnTo>
                  <a:pt x="0" y="1051559"/>
                </a:lnTo>
                <a:lnTo>
                  <a:pt x="2220468" y="1051559"/>
                </a:lnTo>
                <a:lnTo>
                  <a:pt x="2746248" y="525779"/>
                </a:lnTo>
                <a:lnTo>
                  <a:pt x="2220468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27982" y="2846069"/>
            <a:ext cx="1504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sz="20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r>
              <a:rPr sz="2000" b="1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20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alphabet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2220" y="2653283"/>
            <a:ext cx="2745740" cy="1051560"/>
          </a:xfrm>
          <a:custGeom>
            <a:avLst/>
            <a:gdLst/>
            <a:ahLst/>
            <a:cxnLst/>
            <a:rect l="l" t="t" r="r" b="b"/>
            <a:pathLst>
              <a:path w="2745740" h="1051560">
                <a:moveTo>
                  <a:pt x="2219705" y="0"/>
                </a:moveTo>
                <a:lnTo>
                  <a:pt x="0" y="0"/>
                </a:lnTo>
                <a:lnTo>
                  <a:pt x="525779" y="525779"/>
                </a:lnTo>
                <a:lnTo>
                  <a:pt x="0" y="1051559"/>
                </a:lnTo>
                <a:lnTo>
                  <a:pt x="2219705" y="1051559"/>
                </a:lnTo>
                <a:lnTo>
                  <a:pt x="2745485" y="525779"/>
                </a:lnTo>
                <a:lnTo>
                  <a:pt x="2219705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37247" y="2846069"/>
            <a:ext cx="1532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sz="20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r>
              <a:rPr sz="2000" b="1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20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underscore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41485" y="2653283"/>
            <a:ext cx="2985135" cy="1051560"/>
          </a:xfrm>
          <a:custGeom>
            <a:avLst/>
            <a:gdLst/>
            <a:ahLst/>
            <a:cxnLst/>
            <a:rect l="l" t="t" r="r" b="b"/>
            <a:pathLst>
              <a:path w="2985134" h="1051560">
                <a:moveTo>
                  <a:pt x="2458974" y="0"/>
                </a:moveTo>
                <a:lnTo>
                  <a:pt x="0" y="0"/>
                </a:lnTo>
                <a:lnTo>
                  <a:pt x="525780" y="525779"/>
                </a:lnTo>
                <a:lnTo>
                  <a:pt x="0" y="1051559"/>
                </a:lnTo>
                <a:lnTo>
                  <a:pt x="2458974" y="1051559"/>
                </a:lnTo>
                <a:lnTo>
                  <a:pt x="2984754" y="525779"/>
                </a:lnTo>
                <a:lnTo>
                  <a:pt x="2458974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46259" y="2693669"/>
            <a:ext cx="163068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sz="20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$</a:t>
            </a:r>
            <a:r>
              <a:rPr sz="20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2000">
              <a:latin typeface="Carlito"/>
              <a:cs typeface="Carlito"/>
            </a:endParaRPr>
          </a:p>
          <a:p>
            <a:pPr marL="12700" marR="42037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_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 special characters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0683" y="4290821"/>
            <a:ext cx="3159760" cy="1050925"/>
          </a:xfrm>
          <a:custGeom>
            <a:avLst/>
            <a:gdLst/>
            <a:ahLst/>
            <a:cxnLst/>
            <a:rect l="l" t="t" r="r" b="b"/>
            <a:pathLst>
              <a:path w="3159760" h="1050925">
                <a:moveTo>
                  <a:pt x="2633853" y="0"/>
                </a:moveTo>
                <a:lnTo>
                  <a:pt x="0" y="0"/>
                </a:lnTo>
                <a:lnTo>
                  <a:pt x="525399" y="525398"/>
                </a:lnTo>
                <a:lnTo>
                  <a:pt x="0" y="1050797"/>
                </a:lnTo>
                <a:lnTo>
                  <a:pt x="2633853" y="1050797"/>
                </a:lnTo>
                <a:lnTo>
                  <a:pt x="3159252" y="525398"/>
                </a:lnTo>
                <a:lnTo>
                  <a:pt x="2633853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04950" y="4483100"/>
            <a:ext cx="1866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Cannot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start</a:t>
            </a:r>
            <a:r>
              <a:rPr sz="20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 number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22953" y="4290821"/>
            <a:ext cx="2746375" cy="1050925"/>
          </a:xfrm>
          <a:custGeom>
            <a:avLst/>
            <a:gdLst/>
            <a:ahLst/>
            <a:cxnLst/>
            <a:rect l="l" t="t" r="r" b="b"/>
            <a:pathLst>
              <a:path w="2746375" h="1050925">
                <a:moveTo>
                  <a:pt x="2220849" y="0"/>
                </a:moveTo>
                <a:lnTo>
                  <a:pt x="0" y="0"/>
                </a:lnTo>
                <a:lnTo>
                  <a:pt x="525399" y="525398"/>
                </a:lnTo>
                <a:lnTo>
                  <a:pt x="0" y="1050797"/>
                </a:lnTo>
                <a:lnTo>
                  <a:pt x="2220849" y="1050797"/>
                </a:lnTo>
                <a:lnTo>
                  <a:pt x="2746248" y="525398"/>
                </a:lnTo>
                <a:lnTo>
                  <a:pt x="2220849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27982" y="4330700"/>
            <a:ext cx="125539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Cannot </a:t>
            </a: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contain</a:t>
            </a:r>
            <a:r>
              <a:rPr sz="2000" b="1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Carlito"/>
                <a:cs typeface="Carlito"/>
              </a:rPr>
              <a:t>any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spaces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32220" y="4290821"/>
            <a:ext cx="2745740" cy="1050925"/>
          </a:xfrm>
          <a:custGeom>
            <a:avLst/>
            <a:gdLst/>
            <a:ahLst/>
            <a:cxnLst/>
            <a:rect l="l" t="t" r="r" b="b"/>
            <a:pathLst>
              <a:path w="2745740" h="1050925">
                <a:moveTo>
                  <a:pt x="2220086" y="0"/>
                </a:moveTo>
                <a:lnTo>
                  <a:pt x="0" y="0"/>
                </a:lnTo>
                <a:lnTo>
                  <a:pt x="525399" y="525398"/>
                </a:lnTo>
                <a:lnTo>
                  <a:pt x="0" y="1050797"/>
                </a:lnTo>
                <a:lnTo>
                  <a:pt x="2220086" y="1050797"/>
                </a:lnTo>
                <a:lnTo>
                  <a:pt x="2745485" y="525398"/>
                </a:lnTo>
                <a:lnTo>
                  <a:pt x="2220086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37247" y="4483100"/>
            <a:ext cx="13487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Cannot</a:t>
            </a:r>
            <a:r>
              <a:rPr sz="2000" b="1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keywords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41485" y="4290821"/>
            <a:ext cx="2745740" cy="1050925"/>
          </a:xfrm>
          <a:custGeom>
            <a:avLst/>
            <a:gdLst/>
            <a:ahLst/>
            <a:cxnLst/>
            <a:rect l="l" t="t" r="r" b="b"/>
            <a:pathLst>
              <a:path w="2745740" h="1050925">
                <a:moveTo>
                  <a:pt x="2220087" y="0"/>
                </a:moveTo>
                <a:lnTo>
                  <a:pt x="0" y="0"/>
                </a:lnTo>
                <a:lnTo>
                  <a:pt x="525399" y="525398"/>
                </a:lnTo>
                <a:lnTo>
                  <a:pt x="0" y="1050797"/>
                </a:lnTo>
                <a:lnTo>
                  <a:pt x="2220087" y="1050797"/>
                </a:lnTo>
                <a:lnTo>
                  <a:pt x="2745486" y="525398"/>
                </a:lnTo>
                <a:lnTo>
                  <a:pt x="222008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446259" y="4483100"/>
            <a:ext cx="1143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Cannot</a:t>
            </a:r>
            <a:r>
              <a:rPr sz="2000" b="1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duplicated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Example</a:t>
            </a:r>
            <a:r>
              <a:rPr spc="-40" dirty="0"/>
              <a:t> </a:t>
            </a:r>
            <a:r>
              <a:rPr spc="170" dirty="0"/>
              <a:t>of</a:t>
            </a:r>
            <a:r>
              <a:rPr spc="-45" dirty="0"/>
              <a:t> </a:t>
            </a:r>
            <a:r>
              <a:rPr spc="60" dirty="0"/>
              <a:t>Identifiers</a:t>
            </a:r>
            <a:r>
              <a:rPr spc="-30" dirty="0"/>
              <a:t> </a:t>
            </a:r>
            <a:r>
              <a:rPr spc="75" dirty="0"/>
              <a:t>in</a:t>
            </a:r>
            <a:r>
              <a:rPr spc="-45" dirty="0"/>
              <a:t> </a:t>
            </a:r>
            <a:r>
              <a:rPr spc="-20" dirty="0"/>
              <a:t>Dart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1875" y="2078989"/>
          <a:ext cx="10516869" cy="3623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0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8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6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57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Valid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Identifiers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Explanation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453390" marR="445134" indent="18478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Invalid Identifiers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Explanation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ctr">
                        <a:lnSpc>
                          <a:spcPts val="2165"/>
                        </a:lnSpc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firstName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Begins</a:t>
                      </a:r>
                      <a:r>
                        <a:rPr sz="20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with</a:t>
                      </a:r>
                      <a:r>
                        <a:rPr sz="2000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lowercase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2165"/>
                        </a:lnSpc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first</a:t>
                      </a:r>
                      <a:r>
                        <a:rPr sz="2000" b="1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spc="-20" dirty="0">
                          <a:latin typeface="Courier New"/>
                          <a:cs typeface="Courier New"/>
                        </a:rPr>
                        <a:t>Name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Space</a:t>
                      </a:r>
                      <a:r>
                        <a:rPr sz="20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20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allowed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95">
                <a:tc>
                  <a:txBody>
                    <a:bodyPr/>
                    <a:lstStyle/>
                    <a:p>
                      <a:pPr algn="ctr">
                        <a:lnSpc>
                          <a:spcPts val="2165"/>
                        </a:lnSpc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first_name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6D6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Has</a:t>
                      </a:r>
                      <a:r>
                        <a:rPr sz="20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underscore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6D6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5"/>
                        </a:lnSpc>
                      </a:pPr>
                      <a:r>
                        <a:rPr sz="2000" b="1" spc="-20" dirty="0">
                          <a:latin typeface="Courier New"/>
                          <a:cs typeface="Courier New"/>
                        </a:rPr>
                        <a:t>first-name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Hyphen</a:t>
                      </a:r>
                      <a:r>
                        <a:rPr sz="20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not</a:t>
                      </a:r>
                      <a:r>
                        <a:rPr sz="20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allowed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algn="ctr">
                        <a:lnSpc>
                          <a:spcPts val="2170"/>
                        </a:lnSpc>
                      </a:pPr>
                      <a:r>
                        <a:rPr sz="2000" b="1" spc="-20" dirty="0">
                          <a:latin typeface="Courier New"/>
                          <a:cs typeface="Courier New"/>
                        </a:rPr>
                        <a:t>sum1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Begins</a:t>
                      </a:r>
                      <a:r>
                        <a:rPr sz="20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with</a:t>
                      </a:r>
                      <a:r>
                        <a:rPr sz="2000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lowercase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70"/>
                        </a:lnSpc>
                      </a:pPr>
                      <a:r>
                        <a:rPr sz="2000" b="1" spc="-25" dirty="0">
                          <a:latin typeface="Courier New"/>
                          <a:cs typeface="Courier New"/>
                        </a:rPr>
                        <a:t>Var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Begins</a:t>
                      </a:r>
                      <a:r>
                        <a:rPr sz="20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with</a:t>
                      </a:r>
                      <a:r>
                        <a:rPr sz="2000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uppercase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0455">
                <a:tc>
                  <a:txBody>
                    <a:bodyPr/>
                    <a:lstStyle/>
                    <a:p>
                      <a:pPr algn="ctr">
                        <a:lnSpc>
                          <a:spcPts val="2170"/>
                        </a:lnSpc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_name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6D6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Begins</a:t>
                      </a:r>
                      <a:r>
                        <a:rPr sz="20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with</a:t>
                      </a:r>
                      <a:r>
                        <a:rPr sz="2000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underscore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(private</a:t>
                      </a:r>
                      <a:r>
                        <a:rPr sz="2000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variable)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6D6A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70"/>
                        </a:lnSpc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1name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2000" dirty="0">
                          <a:latin typeface="Carlito"/>
                          <a:cs typeface="Carlito"/>
                        </a:rPr>
                        <a:t>Begins</a:t>
                      </a:r>
                      <a:r>
                        <a:rPr sz="2000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with</a:t>
                      </a:r>
                      <a:r>
                        <a:rPr sz="2000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dirty="0">
                          <a:latin typeface="Carlito"/>
                          <a:cs typeface="Carlito"/>
                        </a:rPr>
                        <a:t>a</a:t>
                      </a:r>
                      <a:r>
                        <a:rPr sz="2000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000" spc="-10" dirty="0">
                          <a:latin typeface="Carlito"/>
                          <a:cs typeface="Carlito"/>
                        </a:rPr>
                        <a:t>number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Keywords</a:t>
            </a:r>
            <a:r>
              <a:rPr spc="-10" dirty="0"/>
              <a:t> </a:t>
            </a:r>
            <a:r>
              <a:rPr spc="75" dirty="0"/>
              <a:t>in</a:t>
            </a:r>
            <a:r>
              <a:rPr spc="-30" dirty="0"/>
              <a:t> </a:t>
            </a:r>
            <a:r>
              <a:rPr spc="-20" dirty="0"/>
              <a:t>Dart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7325" y="1670314"/>
            <a:ext cx="10266680" cy="176974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00025" indent="-18732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00025" algn="l"/>
              </a:tabLst>
            </a:pPr>
            <a:r>
              <a:rPr sz="2200" dirty="0">
                <a:latin typeface="Carlito"/>
                <a:cs typeface="Carlito"/>
              </a:rPr>
              <a:t>Keywords</a:t>
            </a:r>
            <a:r>
              <a:rPr sz="2200" spc="-3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in</a:t>
            </a:r>
            <a:r>
              <a:rPr sz="2200" spc="-3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Dart</a:t>
            </a:r>
            <a:r>
              <a:rPr sz="2200" spc="-3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are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reserved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words</a:t>
            </a:r>
            <a:r>
              <a:rPr sz="2200" spc="-3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that</a:t>
            </a:r>
            <a:r>
              <a:rPr sz="2200" spc="-3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the</a:t>
            </a:r>
            <a:r>
              <a:rPr sz="2200" spc="-1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compiler</a:t>
            </a:r>
            <a:r>
              <a:rPr sz="2200" spc="-3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interprets</a:t>
            </a:r>
            <a:r>
              <a:rPr sz="2200" spc="-3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in</a:t>
            </a:r>
            <a:r>
              <a:rPr sz="2200" spc="-3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special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manner.</a:t>
            </a:r>
            <a:endParaRPr sz="2200">
              <a:latin typeface="Carlito"/>
              <a:cs typeface="Carlito"/>
            </a:endParaRPr>
          </a:p>
          <a:p>
            <a:pPr marL="200025" indent="-187325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00025" algn="l"/>
              </a:tabLst>
            </a:pPr>
            <a:r>
              <a:rPr sz="2200" dirty="0">
                <a:latin typeface="Carlito"/>
                <a:cs typeface="Carlito"/>
              </a:rPr>
              <a:t>Each</a:t>
            </a:r>
            <a:r>
              <a:rPr sz="2200" spc="-4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keyword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has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unique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connotation</a:t>
            </a:r>
            <a:r>
              <a:rPr sz="2200" spc="-4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and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purpose</a:t>
            </a:r>
            <a:r>
              <a:rPr sz="2200" spc="-3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in</a:t>
            </a:r>
            <a:r>
              <a:rPr sz="2200" spc="-3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the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Dart</a:t>
            </a:r>
            <a:r>
              <a:rPr sz="2200" spc="-3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programming</a:t>
            </a:r>
            <a:r>
              <a:rPr sz="2200" spc="-4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language.</a:t>
            </a:r>
            <a:endParaRPr sz="2200">
              <a:latin typeface="Carlito"/>
              <a:cs typeface="Carlito"/>
            </a:endParaRPr>
          </a:p>
          <a:p>
            <a:pPr marL="199390" marR="452120" indent="-187325">
              <a:lnSpc>
                <a:spcPct val="130000"/>
              </a:lnSpc>
              <a:buFont typeface="Arial"/>
              <a:buChar char="•"/>
              <a:tabLst>
                <a:tab pos="200660" algn="l"/>
              </a:tabLst>
            </a:pPr>
            <a:r>
              <a:rPr sz="2200" dirty="0">
                <a:latin typeface="Carlito"/>
                <a:cs typeface="Carlito"/>
              </a:rPr>
              <a:t>Keywords</a:t>
            </a:r>
            <a:r>
              <a:rPr sz="2200" spc="-1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are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case-</a:t>
            </a:r>
            <a:r>
              <a:rPr sz="2200" dirty="0">
                <a:latin typeface="Carlito"/>
                <a:cs typeface="Carlito"/>
              </a:rPr>
              <a:t>sensitive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and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cannot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be</a:t>
            </a:r>
            <a:r>
              <a:rPr sz="2200" spc="-1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used</a:t>
            </a:r>
            <a:r>
              <a:rPr sz="2200" spc="-1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for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naming</a:t>
            </a:r>
            <a:r>
              <a:rPr sz="2200" spc="-2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variables,</a:t>
            </a:r>
            <a:r>
              <a:rPr sz="2200" spc="-15" dirty="0">
                <a:latin typeface="Carlito"/>
                <a:cs typeface="Carlito"/>
              </a:rPr>
              <a:t> </a:t>
            </a:r>
            <a:r>
              <a:rPr sz="2200" dirty="0">
                <a:latin typeface="Carlito"/>
                <a:cs typeface="Carlito"/>
              </a:rPr>
              <a:t>functions,</a:t>
            </a:r>
            <a:r>
              <a:rPr sz="2200" spc="-20" dirty="0">
                <a:latin typeface="Carlito"/>
                <a:cs typeface="Carlito"/>
              </a:rPr>
              <a:t> </a:t>
            </a:r>
            <a:r>
              <a:rPr sz="2200" spc="-25" dirty="0">
                <a:latin typeface="Carlito"/>
                <a:cs typeface="Carlito"/>
              </a:rPr>
              <a:t>and 	</a:t>
            </a:r>
            <a:r>
              <a:rPr sz="2200" spc="-10" dirty="0">
                <a:latin typeface="Carlito"/>
                <a:cs typeface="Carlito"/>
              </a:rPr>
              <a:t>classes.</a:t>
            </a:r>
            <a:endParaRPr sz="2200">
              <a:latin typeface="Carlito"/>
              <a:cs typeface="Carli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3437" y="3818445"/>
          <a:ext cx="10896600" cy="2386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0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56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abstract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import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20" dirty="0">
                          <a:latin typeface="Courier New"/>
                          <a:cs typeface="Courier New"/>
                        </a:rPr>
                        <a:t>else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super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25" dirty="0">
                          <a:latin typeface="Courier New"/>
                          <a:cs typeface="Courier New"/>
                        </a:rPr>
                        <a:t>in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25" dirty="0">
                          <a:latin typeface="Courier New"/>
                          <a:cs typeface="Courier New"/>
                        </a:rPr>
                        <a:t>as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20" dirty="0">
                          <a:latin typeface="Courier New"/>
                          <a:cs typeface="Courier New"/>
                        </a:rPr>
                        <a:t>enum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switch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assert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export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interface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20" dirty="0">
                          <a:latin typeface="Courier New"/>
                          <a:cs typeface="Courier New"/>
                        </a:rPr>
                        <a:t>sync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async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extends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await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20" dirty="0">
                          <a:latin typeface="Courier New"/>
                          <a:cs typeface="Courier New"/>
                        </a:rPr>
                        <a:t>this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throw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library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break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continue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25" dirty="0">
                          <a:latin typeface="Courier New"/>
                          <a:cs typeface="Courier New"/>
                        </a:rPr>
                        <a:t>try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catch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final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class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15900" marB="0">
                    <a:lnL w="9525">
                      <a:solidFill>
                        <a:srgbClr val="9E9E9E"/>
                      </a:solidFill>
                      <a:prstDash val="dot"/>
                    </a:lnL>
                    <a:lnR w="9525">
                      <a:solidFill>
                        <a:srgbClr val="9E9E9E"/>
                      </a:solidFill>
                      <a:prstDash val="dot"/>
                    </a:lnR>
                    <a:lnT w="9525">
                      <a:solidFill>
                        <a:srgbClr val="9E9E9E"/>
                      </a:solidFill>
                      <a:prstDash val="dot"/>
                    </a:lnT>
                    <a:lnB w="9525">
                      <a:solidFill>
                        <a:srgbClr val="9E9E9E"/>
                      </a:solidFill>
                      <a:prstDash val="dot"/>
                    </a:lnB>
                    <a:solidFill>
                      <a:srgbClr val="D4A6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" y="0"/>
            <a:ext cx="12182855" cy="33413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1208" y="3806397"/>
            <a:ext cx="7826375" cy="1568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5"/>
              </a:spcBef>
            </a:pPr>
            <a:r>
              <a:rPr spc="125" dirty="0"/>
              <a:t>Steps</a:t>
            </a:r>
            <a:r>
              <a:rPr spc="-30" dirty="0"/>
              <a:t> </a:t>
            </a:r>
            <a:r>
              <a:rPr spc="175" dirty="0"/>
              <a:t>to</a:t>
            </a:r>
            <a:r>
              <a:rPr spc="-45" dirty="0"/>
              <a:t> </a:t>
            </a:r>
            <a:r>
              <a:rPr spc="125" dirty="0"/>
              <a:t>Create</a:t>
            </a:r>
            <a:r>
              <a:rPr spc="-2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90" dirty="0"/>
              <a:t>Simple</a:t>
            </a:r>
            <a:r>
              <a:rPr spc="-35" dirty="0"/>
              <a:t> </a:t>
            </a:r>
            <a:r>
              <a:rPr spc="60" dirty="0"/>
              <a:t>Hello </a:t>
            </a:r>
            <a:r>
              <a:rPr spc="145" dirty="0"/>
              <a:t>World</a:t>
            </a:r>
            <a:r>
              <a:rPr spc="-30" dirty="0"/>
              <a:t> </a:t>
            </a:r>
            <a:r>
              <a:rPr dirty="0"/>
              <a:t>Dart</a:t>
            </a:r>
            <a:r>
              <a:rPr spc="-30" dirty="0"/>
              <a:t> </a:t>
            </a:r>
            <a:r>
              <a:rPr spc="100" dirty="0"/>
              <a:t>application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980" y="297179"/>
            <a:ext cx="8645525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160" dirty="0"/>
              <a:t>Output</a:t>
            </a:r>
            <a:r>
              <a:rPr spc="-50" dirty="0"/>
              <a:t> </a:t>
            </a:r>
            <a:r>
              <a:rPr spc="170" dirty="0"/>
              <a:t>of</a:t>
            </a:r>
            <a:r>
              <a:rPr spc="-45" dirty="0"/>
              <a:t> </a:t>
            </a:r>
            <a:r>
              <a:rPr spc="185" dirty="0"/>
              <a:t>the</a:t>
            </a:r>
            <a:r>
              <a:rPr spc="-40" dirty="0"/>
              <a:t> </a:t>
            </a:r>
            <a:r>
              <a:rPr dirty="0">
                <a:latin typeface="Courier New"/>
                <a:cs typeface="Courier New"/>
              </a:rPr>
              <a:t>Hello</a:t>
            </a:r>
            <a:r>
              <a:rPr spc="5" dirty="0">
                <a:latin typeface="Courier New"/>
                <a:cs typeface="Courier New"/>
              </a:rPr>
              <a:t> </a:t>
            </a:r>
            <a:r>
              <a:rPr spc="-10" dirty="0">
                <a:latin typeface="Courier New"/>
                <a:cs typeface="Courier New"/>
              </a:rPr>
              <a:t>World</a:t>
            </a:r>
            <a:r>
              <a:rPr spc="-1650" dirty="0">
                <a:latin typeface="Courier New"/>
                <a:cs typeface="Courier New"/>
              </a:rPr>
              <a:t> </a:t>
            </a:r>
            <a:r>
              <a:rPr spc="-20" dirty="0"/>
              <a:t>Dart </a:t>
            </a:r>
            <a:r>
              <a:rPr spc="110" dirty="0"/>
              <a:t>Application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99170" y="1492377"/>
            <a:ext cx="8194040" cy="5017135"/>
            <a:chOff x="1999170" y="1492377"/>
            <a:chExt cx="8194040" cy="50171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1" y="1501902"/>
              <a:ext cx="8174735" cy="49979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03932" y="1497139"/>
              <a:ext cx="8184515" cy="5007610"/>
            </a:xfrm>
            <a:custGeom>
              <a:avLst/>
              <a:gdLst/>
              <a:ahLst/>
              <a:cxnLst/>
              <a:rect l="l" t="t" r="r" b="b"/>
              <a:pathLst>
                <a:path w="8184515" h="5007609">
                  <a:moveTo>
                    <a:pt x="0" y="5007483"/>
                  </a:moveTo>
                  <a:lnTo>
                    <a:pt x="8184260" y="5007483"/>
                  </a:lnTo>
                  <a:lnTo>
                    <a:pt x="8184260" y="0"/>
                  </a:lnTo>
                  <a:lnTo>
                    <a:pt x="0" y="0"/>
                  </a:lnTo>
                  <a:lnTo>
                    <a:pt x="0" y="500748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7147" y="1675038"/>
            <a:ext cx="10147300" cy="43853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825"/>
              </a:spcBef>
              <a:buSzPct val="62500"/>
              <a:buFont typeface="Arial"/>
              <a:buChar char="●"/>
              <a:tabLst>
                <a:tab pos="329565" algn="l"/>
              </a:tabLst>
            </a:pPr>
            <a:r>
              <a:rPr sz="2000" dirty="0">
                <a:latin typeface="Carlito"/>
                <a:cs typeface="Carlito"/>
              </a:rPr>
              <a:t>Dart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client-</a:t>
            </a:r>
            <a:r>
              <a:rPr sz="2000" dirty="0">
                <a:latin typeface="Carlito"/>
                <a:cs typeface="Carlito"/>
              </a:rPr>
              <a:t>centric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open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source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language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for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developing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applications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faster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pace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across</a:t>
            </a:r>
            <a:endParaRPr sz="2000">
              <a:latin typeface="Carlito"/>
              <a:cs typeface="Carlito"/>
            </a:endParaRPr>
          </a:p>
          <a:p>
            <a:pPr marL="329565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latin typeface="Carlito"/>
                <a:cs typeface="Carlito"/>
              </a:rPr>
              <a:t>several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platforms.</a:t>
            </a:r>
            <a:endParaRPr sz="2000">
              <a:latin typeface="Carlito"/>
              <a:cs typeface="Carlito"/>
            </a:endParaRPr>
          </a:p>
          <a:p>
            <a:pPr marL="329565" marR="643255" indent="-317500">
              <a:lnSpc>
                <a:spcPct val="130000"/>
              </a:lnSpc>
              <a:buSzPct val="62500"/>
              <a:buFont typeface="Arial"/>
              <a:buChar char="●"/>
              <a:tabLst>
                <a:tab pos="329565" algn="l"/>
              </a:tabLst>
            </a:pPr>
            <a:r>
              <a:rPr sz="2000" dirty="0">
                <a:latin typeface="Carlito"/>
                <a:cs typeface="Carlito"/>
              </a:rPr>
              <a:t>The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goal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Dart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be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most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fruitful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programming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language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for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development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across </a:t>
            </a:r>
            <a:r>
              <a:rPr sz="2000" dirty="0">
                <a:latin typeface="Carlito"/>
                <a:cs typeface="Carlito"/>
              </a:rPr>
              <a:t>multiple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platforms.</a:t>
            </a:r>
            <a:endParaRPr sz="2000">
              <a:latin typeface="Carlito"/>
              <a:cs typeface="Carlito"/>
            </a:endParaRPr>
          </a:p>
          <a:p>
            <a:pPr marL="329565" marR="283845" indent="-317500">
              <a:lnSpc>
                <a:spcPct val="130000"/>
              </a:lnSpc>
              <a:buSzPct val="62500"/>
              <a:buFont typeface="Arial"/>
              <a:buChar char="●"/>
              <a:tabLst>
                <a:tab pos="329565" algn="l"/>
              </a:tabLst>
            </a:pPr>
            <a:r>
              <a:rPr sz="2000" dirty="0">
                <a:latin typeface="Carlito"/>
                <a:cs typeface="Carlito"/>
              </a:rPr>
              <a:t>Dart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designed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cater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client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development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while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prioritizing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sub-</a:t>
            </a:r>
            <a:r>
              <a:rPr sz="2000" dirty="0">
                <a:latin typeface="Carlito"/>
                <a:cs typeface="Carlito"/>
              </a:rPr>
              <a:t>second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stateful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hot </a:t>
            </a:r>
            <a:r>
              <a:rPr sz="2000" dirty="0">
                <a:latin typeface="Carlito"/>
                <a:cs typeface="Carlito"/>
              </a:rPr>
              <a:t>reloads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well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high-</a:t>
            </a:r>
            <a:r>
              <a:rPr sz="2000" dirty="0">
                <a:latin typeface="Carlito"/>
                <a:cs typeface="Carlito"/>
              </a:rPr>
              <a:t>quality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production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across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wide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variety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compilation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targets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(Web, </a:t>
            </a:r>
            <a:r>
              <a:rPr sz="2000" dirty="0">
                <a:latin typeface="Carlito"/>
                <a:cs typeface="Carlito"/>
              </a:rPr>
              <a:t>mobile,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desktop).</a:t>
            </a:r>
            <a:endParaRPr sz="2000">
              <a:latin typeface="Carlito"/>
              <a:cs typeface="Carlito"/>
            </a:endParaRPr>
          </a:p>
          <a:p>
            <a:pPr marL="329565" indent="-316865">
              <a:lnSpc>
                <a:spcPct val="100000"/>
              </a:lnSpc>
              <a:spcBef>
                <a:spcPts val="720"/>
              </a:spcBef>
              <a:buSzPct val="62500"/>
              <a:buFont typeface="Arial"/>
              <a:buChar char="●"/>
              <a:tabLst>
                <a:tab pos="329565" algn="l"/>
              </a:tabLst>
            </a:pPr>
            <a:r>
              <a:rPr sz="2000" dirty="0">
                <a:latin typeface="Carlito"/>
                <a:cs typeface="Carlito"/>
              </a:rPr>
              <a:t>Dart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provides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language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runtimes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that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fuel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Flutter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applications.</a:t>
            </a:r>
            <a:endParaRPr sz="2000">
              <a:latin typeface="Carlito"/>
              <a:cs typeface="Carlito"/>
            </a:endParaRPr>
          </a:p>
          <a:p>
            <a:pPr marL="329565" marR="193040" indent="-317500">
              <a:lnSpc>
                <a:spcPct val="130000"/>
              </a:lnSpc>
              <a:buSzPct val="62500"/>
              <a:buFont typeface="Arial"/>
              <a:buChar char="●"/>
              <a:tabLst>
                <a:tab pos="329565" algn="l"/>
              </a:tabLst>
            </a:pPr>
            <a:r>
              <a:rPr sz="2000" dirty="0">
                <a:latin typeface="Carlito"/>
                <a:cs typeface="Carlito"/>
              </a:rPr>
              <a:t>Dart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supports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all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modern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browsers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such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as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Chrome,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Mozilla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Firefox,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Internet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Explorer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for </a:t>
            </a:r>
            <a:r>
              <a:rPr sz="2000" dirty="0">
                <a:latin typeface="Carlito"/>
                <a:cs typeface="Carlito"/>
              </a:rPr>
              <a:t>Web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applications.</a:t>
            </a:r>
            <a:endParaRPr sz="2000">
              <a:latin typeface="Carlito"/>
              <a:cs typeface="Carlito"/>
            </a:endParaRPr>
          </a:p>
          <a:p>
            <a:pPr marL="329565" indent="-316865">
              <a:lnSpc>
                <a:spcPct val="100000"/>
              </a:lnSpc>
              <a:spcBef>
                <a:spcPts val="720"/>
              </a:spcBef>
              <a:buSzPct val="62500"/>
              <a:buFont typeface="Arial"/>
              <a:buChar char="●"/>
              <a:tabLst>
                <a:tab pos="329565" algn="l"/>
              </a:tabLst>
            </a:pPr>
            <a:r>
              <a:rPr sz="2000" dirty="0">
                <a:latin typeface="Carlito"/>
                <a:cs typeface="Carlito"/>
              </a:rPr>
              <a:t>Dart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program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supports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backs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multithreading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by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making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use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isolates.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What</a:t>
            </a:r>
            <a:r>
              <a:rPr spc="-85" dirty="0"/>
              <a:t> </a:t>
            </a:r>
            <a:r>
              <a:rPr dirty="0"/>
              <a:t>is</a:t>
            </a:r>
            <a:r>
              <a:rPr spc="-90" dirty="0"/>
              <a:t> </a:t>
            </a:r>
            <a:r>
              <a:rPr spc="-10" dirty="0"/>
              <a:t>Dart?</a:t>
            </a:r>
            <a:r>
              <a:rPr spc="-95" dirty="0"/>
              <a:t> </a:t>
            </a:r>
            <a:r>
              <a:rPr spc="-45" dirty="0"/>
              <a:t>[1-</a:t>
            </a:r>
            <a:r>
              <a:rPr spc="-25" dirty="0"/>
              <a:t>2]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200" y="1690877"/>
            <a:ext cx="10515600" cy="4570730"/>
            <a:chOff x="838200" y="1690877"/>
            <a:chExt cx="10515600" cy="4570730"/>
          </a:xfrm>
        </p:grpSpPr>
        <p:sp>
          <p:nvSpPr>
            <p:cNvPr id="4" name="object 4"/>
            <p:cNvSpPr/>
            <p:nvPr/>
          </p:nvSpPr>
          <p:spPr>
            <a:xfrm>
              <a:off x="1610105" y="5395722"/>
              <a:ext cx="9744075" cy="866140"/>
            </a:xfrm>
            <a:custGeom>
              <a:avLst/>
              <a:gdLst/>
              <a:ahLst/>
              <a:cxnLst/>
              <a:rect l="l" t="t" r="r" b="b"/>
              <a:pathLst>
                <a:path w="9744075" h="866139">
                  <a:moveTo>
                    <a:pt x="9743694" y="0"/>
                  </a:moveTo>
                  <a:lnTo>
                    <a:pt x="0" y="0"/>
                  </a:lnTo>
                  <a:lnTo>
                    <a:pt x="0" y="865593"/>
                  </a:lnTo>
                  <a:lnTo>
                    <a:pt x="9743694" y="865593"/>
                  </a:lnTo>
                  <a:lnTo>
                    <a:pt x="9743694" y="0"/>
                  </a:lnTo>
                  <a:close/>
                </a:path>
              </a:pathLst>
            </a:custGeom>
            <a:solidFill>
              <a:srgbClr val="F85E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200" y="5235701"/>
              <a:ext cx="1533525" cy="866775"/>
            </a:xfrm>
            <a:custGeom>
              <a:avLst/>
              <a:gdLst/>
              <a:ahLst/>
              <a:cxnLst/>
              <a:rect l="l" t="t" r="r" b="b"/>
              <a:pathLst>
                <a:path w="1533525" h="866775">
                  <a:moveTo>
                    <a:pt x="1533144" y="0"/>
                  </a:moveTo>
                  <a:lnTo>
                    <a:pt x="380822" y="0"/>
                  </a:lnTo>
                  <a:lnTo>
                    <a:pt x="0" y="433197"/>
                  </a:lnTo>
                  <a:lnTo>
                    <a:pt x="380822" y="866355"/>
                  </a:lnTo>
                  <a:lnTo>
                    <a:pt x="1533144" y="866355"/>
                  </a:lnTo>
                  <a:lnTo>
                    <a:pt x="1533144" y="0"/>
                  </a:lnTo>
                  <a:close/>
                </a:path>
              </a:pathLst>
            </a:custGeom>
            <a:solidFill>
              <a:srgbClr val="FF9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10105" y="6101333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236" y="0"/>
                  </a:moveTo>
                  <a:lnTo>
                    <a:pt x="0" y="0"/>
                  </a:lnTo>
                  <a:lnTo>
                    <a:pt x="0" y="159981"/>
                  </a:lnTo>
                  <a:lnTo>
                    <a:pt x="745236" y="0"/>
                  </a:lnTo>
                  <a:close/>
                </a:path>
              </a:pathLst>
            </a:custGeom>
            <a:solidFill>
              <a:srgbClr val="B74A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0105" y="1850135"/>
              <a:ext cx="9744075" cy="866775"/>
            </a:xfrm>
            <a:custGeom>
              <a:avLst/>
              <a:gdLst/>
              <a:ahLst/>
              <a:cxnLst/>
              <a:rect l="l" t="t" r="r" b="b"/>
              <a:pathLst>
                <a:path w="9744075" h="866775">
                  <a:moveTo>
                    <a:pt x="9743694" y="0"/>
                  </a:moveTo>
                  <a:lnTo>
                    <a:pt x="0" y="0"/>
                  </a:lnTo>
                  <a:lnTo>
                    <a:pt x="0" y="866394"/>
                  </a:lnTo>
                  <a:lnTo>
                    <a:pt x="9743694" y="866394"/>
                  </a:lnTo>
                  <a:lnTo>
                    <a:pt x="9743694" y="0"/>
                  </a:lnTo>
                  <a:close/>
                </a:path>
              </a:pathLst>
            </a:custGeom>
            <a:solidFill>
              <a:srgbClr val="75BC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8200" y="1690877"/>
              <a:ext cx="1533525" cy="866140"/>
            </a:xfrm>
            <a:custGeom>
              <a:avLst/>
              <a:gdLst/>
              <a:ahLst/>
              <a:cxnLst/>
              <a:rect l="l" t="t" r="r" b="b"/>
              <a:pathLst>
                <a:path w="1533525" h="866139">
                  <a:moveTo>
                    <a:pt x="1533144" y="0"/>
                  </a:moveTo>
                  <a:lnTo>
                    <a:pt x="380822" y="0"/>
                  </a:lnTo>
                  <a:lnTo>
                    <a:pt x="0" y="432562"/>
                  </a:lnTo>
                  <a:lnTo>
                    <a:pt x="380822" y="865632"/>
                  </a:lnTo>
                  <a:lnTo>
                    <a:pt x="1533144" y="865632"/>
                  </a:lnTo>
                  <a:lnTo>
                    <a:pt x="1533144" y="0"/>
                  </a:lnTo>
                  <a:close/>
                </a:path>
              </a:pathLst>
            </a:custGeom>
            <a:solidFill>
              <a:srgbClr val="349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0105" y="2556510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19">
                  <a:moveTo>
                    <a:pt x="745236" y="0"/>
                  </a:moveTo>
                  <a:lnTo>
                    <a:pt x="0" y="0"/>
                  </a:lnTo>
                  <a:lnTo>
                    <a:pt x="0" y="160019"/>
                  </a:lnTo>
                  <a:lnTo>
                    <a:pt x="745236" y="0"/>
                  </a:lnTo>
                  <a:close/>
                </a:path>
              </a:pathLst>
            </a:custGeom>
            <a:solidFill>
              <a:srgbClr val="57B6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42539" y="2047494"/>
            <a:ext cx="76168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Dart</a:t>
            </a:r>
            <a:r>
              <a:rPr sz="21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21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21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Carlito"/>
                <a:cs typeface="Carlito"/>
              </a:rPr>
              <a:t>open-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sz="21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Carlito"/>
                <a:cs typeface="Carlito"/>
              </a:rPr>
              <a:t>programming</a:t>
            </a:r>
            <a:r>
              <a:rPr sz="21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language</a:t>
            </a:r>
            <a:r>
              <a:rPr sz="21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developed</a:t>
            </a:r>
            <a:r>
              <a:rPr sz="21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21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Carlito"/>
                <a:cs typeface="Carlito"/>
              </a:rPr>
              <a:t>Google.</a:t>
            </a:r>
            <a:endParaRPr sz="21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8200" y="2876550"/>
            <a:ext cx="10515600" cy="2200275"/>
            <a:chOff x="838200" y="2876550"/>
            <a:chExt cx="10515600" cy="2200275"/>
          </a:xfrm>
        </p:grpSpPr>
        <p:sp>
          <p:nvSpPr>
            <p:cNvPr id="12" name="object 12"/>
            <p:cNvSpPr/>
            <p:nvPr/>
          </p:nvSpPr>
          <p:spPr>
            <a:xfrm>
              <a:off x="1610105" y="3036570"/>
              <a:ext cx="9744075" cy="864869"/>
            </a:xfrm>
            <a:custGeom>
              <a:avLst/>
              <a:gdLst/>
              <a:ahLst/>
              <a:cxnLst/>
              <a:rect l="l" t="t" r="r" b="b"/>
              <a:pathLst>
                <a:path w="9744075" h="864870">
                  <a:moveTo>
                    <a:pt x="9743694" y="0"/>
                  </a:moveTo>
                  <a:lnTo>
                    <a:pt x="0" y="0"/>
                  </a:lnTo>
                  <a:lnTo>
                    <a:pt x="0" y="864869"/>
                  </a:lnTo>
                  <a:lnTo>
                    <a:pt x="9743694" y="864869"/>
                  </a:lnTo>
                  <a:lnTo>
                    <a:pt x="9743694" y="0"/>
                  </a:lnTo>
                  <a:close/>
                </a:path>
              </a:pathLst>
            </a:custGeom>
            <a:solidFill>
              <a:srgbClr val="FF9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8200" y="2876550"/>
              <a:ext cx="1533525" cy="866140"/>
            </a:xfrm>
            <a:custGeom>
              <a:avLst/>
              <a:gdLst/>
              <a:ahLst/>
              <a:cxnLst/>
              <a:rect l="l" t="t" r="r" b="b"/>
              <a:pathLst>
                <a:path w="1533525" h="866139">
                  <a:moveTo>
                    <a:pt x="1533144" y="0"/>
                  </a:moveTo>
                  <a:lnTo>
                    <a:pt x="380822" y="0"/>
                  </a:lnTo>
                  <a:lnTo>
                    <a:pt x="0" y="432815"/>
                  </a:lnTo>
                  <a:lnTo>
                    <a:pt x="380822" y="865632"/>
                  </a:lnTo>
                  <a:lnTo>
                    <a:pt x="1533144" y="865632"/>
                  </a:lnTo>
                  <a:lnTo>
                    <a:pt x="1533144" y="0"/>
                  </a:lnTo>
                  <a:close/>
                </a:path>
              </a:pathLst>
            </a:custGeom>
            <a:solidFill>
              <a:srgbClr val="FFB5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0105" y="3742182"/>
              <a:ext cx="745490" cy="159385"/>
            </a:xfrm>
            <a:custGeom>
              <a:avLst/>
              <a:gdLst/>
              <a:ahLst/>
              <a:cxnLst/>
              <a:rect l="l" t="t" r="r" b="b"/>
              <a:pathLst>
                <a:path w="745489" h="159385">
                  <a:moveTo>
                    <a:pt x="745236" y="0"/>
                  </a:moveTo>
                  <a:lnTo>
                    <a:pt x="0" y="0"/>
                  </a:lnTo>
                  <a:lnTo>
                    <a:pt x="0" y="159258"/>
                  </a:lnTo>
                  <a:lnTo>
                    <a:pt x="745236" y="0"/>
                  </a:lnTo>
                  <a:close/>
                </a:path>
              </a:pathLst>
            </a:custGeom>
            <a:solidFill>
              <a:srgbClr val="C375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10105" y="4210850"/>
              <a:ext cx="9744075" cy="866140"/>
            </a:xfrm>
            <a:custGeom>
              <a:avLst/>
              <a:gdLst/>
              <a:ahLst/>
              <a:cxnLst/>
              <a:rect l="l" t="t" r="r" b="b"/>
              <a:pathLst>
                <a:path w="9744075" h="866139">
                  <a:moveTo>
                    <a:pt x="9743694" y="0"/>
                  </a:moveTo>
                  <a:lnTo>
                    <a:pt x="0" y="0"/>
                  </a:lnTo>
                  <a:lnTo>
                    <a:pt x="0" y="865593"/>
                  </a:lnTo>
                  <a:lnTo>
                    <a:pt x="9743694" y="865593"/>
                  </a:lnTo>
                  <a:lnTo>
                    <a:pt x="9743694" y="0"/>
                  </a:lnTo>
                  <a:close/>
                </a:path>
              </a:pathLst>
            </a:custGeom>
            <a:solidFill>
              <a:srgbClr val="FB68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8200" y="4050791"/>
              <a:ext cx="1533525" cy="866140"/>
            </a:xfrm>
            <a:custGeom>
              <a:avLst/>
              <a:gdLst/>
              <a:ahLst/>
              <a:cxnLst/>
              <a:rect l="l" t="t" r="r" b="b"/>
              <a:pathLst>
                <a:path w="1533525" h="866139">
                  <a:moveTo>
                    <a:pt x="1533144" y="0"/>
                  </a:moveTo>
                  <a:lnTo>
                    <a:pt x="380822" y="0"/>
                  </a:lnTo>
                  <a:lnTo>
                    <a:pt x="0" y="433069"/>
                  </a:lnTo>
                  <a:lnTo>
                    <a:pt x="380822" y="865631"/>
                  </a:lnTo>
                  <a:lnTo>
                    <a:pt x="1533144" y="865631"/>
                  </a:lnTo>
                  <a:lnTo>
                    <a:pt x="1533144" y="0"/>
                  </a:lnTo>
                  <a:close/>
                </a:path>
              </a:pathLst>
            </a:custGeom>
            <a:solidFill>
              <a:srgbClr val="FB9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10105" y="4916423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89" h="160020">
                  <a:moveTo>
                    <a:pt x="745236" y="0"/>
                  </a:moveTo>
                  <a:lnTo>
                    <a:pt x="0" y="0"/>
                  </a:lnTo>
                  <a:lnTo>
                    <a:pt x="0" y="160019"/>
                  </a:lnTo>
                  <a:lnTo>
                    <a:pt x="745236" y="0"/>
                  </a:lnTo>
                  <a:close/>
                </a:path>
              </a:pathLst>
            </a:custGeom>
            <a:solidFill>
              <a:srgbClr val="B84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42539" y="3254502"/>
            <a:ext cx="8292465" cy="2694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Dart</a:t>
            </a:r>
            <a:r>
              <a:rPr sz="21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SDK</a:t>
            </a:r>
            <a:r>
              <a:rPr sz="21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sz="210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21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Dart</a:t>
            </a:r>
            <a:r>
              <a:rPr sz="210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Virtual</a:t>
            </a:r>
            <a:r>
              <a:rPr sz="21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Machine</a:t>
            </a:r>
            <a:r>
              <a:rPr sz="21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compiler</a:t>
            </a:r>
            <a:r>
              <a:rPr sz="21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1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1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utility</a:t>
            </a:r>
            <a:r>
              <a:rPr sz="21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called</a:t>
            </a:r>
            <a:r>
              <a:rPr sz="21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Carlito"/>
                <a:cs typeface="Carlito"/>
              </a:rPr>
              <a:t>dart2js.</a:t>
            </a:r>
            <a:endParaRPr sz="21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1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 dirty="0">
              <a:latin typeface="Carlito"/>
              <a:cs typeface="Carlito"/>
            </a:endParaRPr>
          </a:p>
          <a:p>
            <a:pPr marL="12700" marR="114300">
              <a:lnSpc>
                <a:spcPct val="114999"/>
              </a:lnSpc>
              <a:spcBef>
                <a:spcPts val="5"/>
              </a:spcBef>
            </a:pP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Dart</a:t>
            </a:r>
            <a:r>
              <a:rPr sz="210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2100" b="1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2100" b="1" spc="-10" dirty="0">
                <a:solidFill>
                  <a:srgbClr val="FFFFFF"/>
                </a:solidFill>
                <a:latin typeface="Carlito"/>
                <a:cs typeface="Carlito"/>
              </a:rPr>
              <a:t> object-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oriented</a:t>
            </a:r>
            <a:r>
              <a:rPr sz="210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Carlito"/>
                <a:cs typeface="Carlito"/>
              </a:rPr>
              <a:t>programming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Carlito"/>
                <a:cs typeface="Carlito"/>
              </a:rPr>
              <a:t>language.</a:t>
            </a:r>
            <a:r>
              <a:rPr sz="2100" b="1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Thus,</a:t>
            </a:r>
            <a:r>
              <a:rPr sz="21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sz="210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has</a:t>
            </a:r>
            <a:r>
              <a:rPr sz="21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r>
              <a:rPr sz="2100" b="1" spc="-25" dirty="0">
                <a:solidFill>
                  <a:srgbClr val="FFFFFF"/>
                </a:solidFill>
                <a:latin typeface="Carlito"/>
                <a:cs typeface="Carlito"/>
              </a:rPr>
              <a:t> for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classes,</a:t>
            </a:r>
            <a:r>
              <a:rPr sz="21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polymorphism,</a:t>
            </a:r>
            <a:r>
              <a:rPr sz="21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interfaces,</a:t>
            </a:r>
            <a:r>
              <a:rPr sz="210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10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Carlito"/>
                <a:cs typeface="Carlito"/>
              </a:rPr>
              <a:t>abstraction.</a:t>
            </a:r>
            <a:endParaRPr sz="21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435"/>
              </a:spcBef>
            </a:pPr>
            <a:endParaRPr sz="21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Dart</a:t>
            </a:r>
            <a:r>
              <a:rPr sz="21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follows</a:t>
            </a:r>
            <a:r>
              <a:rPr sz="21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1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Carlito"/>
                <a:cs typeface="Carlito"/>
              </a:rPr>
              <a:t>C-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style</a:t>
            </a:r>
            <a:r>
              <a:rPr sz="21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syntax.</a:t>
            </a:r>
            <a:r>
              <a:rPr sz="21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sz="21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21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100" b="1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dirty="0">
                <a:solidFill>
                  <a:srgbClr val="FFFFFF"/>
                </a:solidFill>
                <a:latin typeface="Carlito"/>
                <a:cs typeface="Carlito"/>
              </a:rPr>
              <a:t>multi-purpose</a:t>
            </a:r>
            <a:r>
              <a:rPr sz="2100" b="1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Carlito"/>
                <a:cs typeface="Carlito"/>
              </a:rPr>
              <a:t>language.</a:t>
            </a:r>
            <a:endParaRPr sz="2100" dirty="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6913" y="1677923"/>
            <a:ext cx="10137140" cy="4742815"/>
            <a:chOff x="1216913" y="1677923"/>
            <a:chExt cx="10137140" cy="4742815"/>
          </a:xfrm>
        </p:grpSpPr>
        <p:sp>
          <p:nvSpPr>
            <p:cNvPr id="20" name="object 20"/>
            <p:cNvSpPr/>
            <p:nvPr/>
          </p:nvSpPr>
          <p:spPr>
            <a:xfrm>
              <a:off x="10608563" y="2710433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90" h="160019">
                  <a:moveTo>
                    <a:pt x="745235" y="0"/>
                  </a:moveTo>
                  <a:lnTo>
                    <a:pt x="0" y="0"/>
                  </a:lnTo>
                  <a:lnTo>
                    <a:pt x="0" y="160019"/>
                  </a:lnTo>
                  <a:lnTo>
                    <a:pt x="745235" y="0"/>
                  </a:lnTo>
                  <a:close/>
                </a:path>
              </a:pathLst>
            </a:custGeom>
            <a:solidFill>
              <a:srgbClr val="3493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608563" y="6261353"/>
              <a:ext cx="745490" cy="159385"/>
            </a:xfrm>
            <a:custGeom>
              <a:avLst/>
              <a:gdLst/>
              <a:ahLst/>
              <a:cxnLst/>
              <a:rect l="l" t="t" r="r" b="b"/>
              <a:pathLst>
                <a:path w="745490" h="159385">
                  <a:moveTo>
                    <a:pt x="745235" y="0"/>
                  </a:moveTo>
                  <a:lnTo>
                    <a:pt x="0" y="0"/>
                  </a:lnTo>
                  <a:lnTo>
                    <a:pt x="0" y="159219"/>
                  </a:lnTo>
                  <a:lnTo>
                    <a:pt x="745235" y="0"/>
                  </a:lnTo>
                  <a:close/>
                </a:path>
              </a:pathLst>
            </a:custGeom>
            <a:solidFill>
              <a:srgbClr val="B74A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08563" y="3894581"/>
              <a:ext cx="745490" cy="159385"/>
            </a:xfrm>
            <a:custGeom>
              <a:avLst/>
              <a:gdLst/>
              <a:ahLst/>
              <a:cxnLst/>
              <a:rect l="l" t="t" r="r" b="b"/>
              <a:pathLst>
                <a:path w="745490" h="159385">
                  <a:moveTo>
                    <a:pt x="745235" y="0"/>
                  </a:moveTo>
                  <a:lnTo>
                    <a:pt x="0" y="0"/>
                  </a:lnTo>
                  <a:lnTo>
                    <a:pt x="0" y="159258"/>
                  </a:lnTo>
                  <a:lnTo>
                    <a:pt x="745235" y="0"/>
                  </a:lnTo>
                  <a:close/>
                </a:path>
              </a:pathLst>
            </a:custGeom>
            <a:solidFill>
              <a:srgbClr val="C375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08563" y="5077967"/>
              <a:ext cx="745490" cy="160020"/>
            </a:xfrm>
            <a:custGeom>
              <a:avLst/>
              <a:gdLst/>
              <a:ahLst/>
              <a:cxnLst/>
              <a:rect l="l" t="t" r="r" b="b"/>
              <a:pathLst>
                <a:path w="745490" h="160020">
                  <a:moveTo>
                    <a:pt x="745235" y="0"/>
                  </a:moveTo>
                  <a:lnTo>
                    <a:pt x="0" y="0"/>
                  </a:lnTo>
                  <a:lnTo>
                    <a:pt x="0" y="160019"/>
                  </a:lnTo>
                  <a:lnTo>
                    <a:pt x="745235" y="0"/>
                  </a:lnTo>
                  <a:close/>
                </a:path>
              </a:pathLst>
            </a:custGeom>
            <a:solidFill>
              <a:srgbClr val="B84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913" y="5225033"/>
              <a:ext cx="1154430" cy="8900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913" y="4118609"/>
              <a:ext cx="1154430" cy="8900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913" y="2939033"/>
              <a:ext cx="1154430" cy="88925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913" y="1677923"/>
              <a:ext cx="1154430" cy="889253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A60D873-6AFF-4D36-901B-734F9D7F4B19}"/>
              </a:ext>
            </a:extLst>
          </p:cNvPr>
          <p:cNvSpPr/>
          <p:nvPr/>
        </p:nvSpPr>
        <p:spPr>
          <a:xfrm>
            <a:off x="8667779" y="2327979"/>
            <a:ext cx="26789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rlito"/>
              </a:rPr>
              <a:t>https://dartpad.dev/?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What</a:t>
            </a:r>
            <a:r>
              <a:rPr spc="-90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spc="-10" dirty="0"/>
              <a:t>Dart?</a:t>
            </a:r>
            <a:r>
              <a:rPr spc="-95" dirty="0"/>
              <a:t> </a:t>
            </a:r>
            <a:r>
              <a:rPr spc="-90" dirty="0"/>
              <a:t>[2-</a:t>
            </a:r>
            <a:r>
              <a:rPr spc="-25" dirty="0"/>
              <a:t>2]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885950"/>
            <a:ext cx="10515600" cy="895350"/>
          </a:xfrm>
          <a:custGeom>
            <a:avLst/>
            <a:gdLst/>
            <a:ahLst/>
            <a:cxnLst/>
            <a:rect l="l" t="t" r="r" b="b"/>
            <a:pathLst>
              <a:path w="10515600" h="895350">
                <a:moveTo>
                  <a:pt x="10366375" y="0"/>
                </a:moveTo>
                <a:lnTo>
                  <a:pt x="149225" y="0"/>
                </a:lnTo>
                <a:lnTo>
                  <a:pt x="102060" y="7606"/>
                </a:lnTo>
                <a:lnTo>
                  <a:pt x="61096" y="28789"/>
                </a:lnTo>
                <a:lnTo>
                  <a:pt x="28793" y="61091"/>
                </a:lnTo>
                <a:lnTo>
                  <a:pt x="7608" y="102055"/>
                </a:lnTo>
                <a:lnTo>
                  <a:pt x="0" y="149225"/>
                </a:lnTo>
                <a:lnTo>
                  <a:pt x="0" y="746125"/>
                </a:lnTo>
                <a:lnTo>
                  <a:pt x="7608" y="793294"/>
                </a:lnTo>
                <a:lnTo>
                  <a:pt x="28793" y="834258"/>
                </a:lnTo>
                <a:lnTo>
                  <a:pt x="61096" y="866560"/>
                </a:lnTo>
                <a:lnTo>
                  <a:pt x="102060" y="887743"/>
                </a:lnTo>
                <a:lnTo>
                  <a:pt x="149225" y="895350"/>
                </a:lnTo>
                <a:lnTo>
                  <a:pt x="10366375" y="895350"/>
                </a:lnTo>
                <a:lnTo>
                  <a:pt x="10413544" y="887743"/>
                </a:lnTo>
                <a:lnTo>
                  <a:pt x="10454508" y="866560"/>
                </a:lnTo>
                <a:lnTo>
                  <a:pt x="10486810" y="834258"/>
                </a:lnTo>
                <a:lnTo>
                  <a:pt x="10507993" y="793294"/>
                </a:lnTo>
                <a:lnTo>
                  <a:pt x="10515600" y="746125"/>
                </a:lnTo>
                <a:lnTo>
                  <a:pt x="10515600" y="149225"/>
                </a:lnTo>
                <a:lnTo>
                  <a:pt x="10507993" y="102055"/>
                </a:lnTo>
                <a:lnTo>
                  <a:pt x="10486810" y="61091"/>
                </a:lnTo>
                <a:lnTo>
                  <a:pt x="10454508" y="28789"/>
                </a:lnTo>
                <a:lnTo>
                  <a:pt x="10413544" y="7606"/>
                </a:lnTo>
                <a:lnTo>
                  <a:pt x="10366375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33818" y="3062668"/>
            <a:ext cx="10525125" cy="904875"/>
            <a:chOff x="833818" y="3062668"/>
            <a:chExt cx="10525125" cy="904875"/>
          </a:xfrm>
        </p:grpSpPr>
        <p:sp>
          <p:nvSpPr>
            <p:cNvPr id="5" name="object 5"/>
            <p:cNvSpPr/>
            <p:nvPr/>
          </p:nvSpPr>
          <p:spPr>
            <a:xfrm>
              <a:off x="838580" y="3067430"/>
              <a:ext cx="10515600" cy="895350"/>
            </a:xfrm>
            <a:custGeom>
              <a:avLst/>
              <a:gdLst/>
              <a:ahLst/>
              <a:cxnLst/>
              <a:rect l="l" t="t" r="r" b="b"/>
              <a:pathLst>
                <a:path w="10515600" h="895350">
                  <a:moveTo>
                    <a:pt x="10366375" y="0"/>
                  </a:moveTo>
                  <a:lnTo>
                    <a:pt x="149225" y="0"/>
                  </a:lnTo>
                  <a:lnTo>
                    <a:pt x="102060" y="7606"/>
                  </a:lnTo>
                  <a:lnTo>
                    <a:pt x="61096" y="28789"/>
                  </a:lnTo>
                  <a:lnTo>
                    <a:pt x="28793" y="61091"/>
                  </a:lnTo>
                  <a:lnTo>
                    <a:pt x="7608" y="102055"/>
                  </a:lnTo>
                  <a:lnTo>
                    <a:pt x="0" y="149225"/>
                  </a:lnTo>
                  <a:lnTo>
                    <a:pt x="0" y="746125"/>
                  </a:lnTo>
                  <a:lnTo>
                    <a:pt x="7608" y="793294"/>
                  </a:lnTo>
                  <a:lnTo>
                    <a:pt x="28793" y="834258"/>
                  </a:lnTo>
                  <a:lnTo>
                    <a:pt x="61096" y="866560"/>
                  </a:lnTo>
                  <a:lnTo>
                    <a:pt x="102060" y="887743"/>
                  </a:lnTo>
                  <a:lnTo>
                    <a:pt x="149225" y="895350"/>
                  </a:lnTo>
                  <a:lnTo>
                    <a:pt x="10366375" y="895350"/>
                  </a:lnTo>
                  <a:lnTo>
                    <a:pt x="10413544" y="887743"/>
                  </a:lnTo>
                  <a:lnTo>
                    <a:pt x="10454508" y="866560"/>
                  </a:lnTo>
                  <a:lnTo>
                    <a:pt x="10486810" y="834258"/>
                  </a:lnTo>
                  <a:lnTo>
                    <a:pt x="10507993" y="793294"/>
                  </a:lnTo>
                  <a:lnTo>
                    <a:pt x="10515600" y="746125"/>
                  </a:lnTo>
                  <a:lnTo>
                    <a:pt x="10515600" y="149225"/>
                  </a:lnTo>
                  <a:lnTo>
                    <a:pt x="10507993" y="102055"/>
                  </a:lnTo>
                  <a:lnTo>
                    <a:pt x="10486810" y="61091"/>
                  </a:lnTo>
                  <a:lnTo>
                    <a:pt x="10454508" y="28789"/>
                  </a:lnTo>
                  <a:lnTo>
                    <a:pt x="10413544" y="7606"/>
                  </a:lnTo>
                  <a:lnTo>
                    <a:pt x="1036637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580" y="3067430"/>
              <a:ext cx="10515600" cy="895350"/>
            </a:xfrm>
            <a:custGeom>
              <a:avLst/>
              <a:gdLst/>
              <a:ahLst/>
              <a:cxnLst/>
              <a:rect l="l" t="t" r="r" b="b"/>
              <a:pathLst>
                <a:path w="10515600" h="895350">
                  <a:moveTo>
                    <a:pt x="0" y="149225"/>
                  </a:moveTo>
                  <a:lnTo>
                    <a:pt x="7608" y="102055"/>
                  </a:lnTo>
                  <a:lnTo>
                    <a:pt x="28793" y="61091"/>
                  </a:lnTo>
                  <a:lnTo>
                    <a:pt x="61096" y="28789"/>
                  </a:lnTo>
                  <a:lnTo>
                    <a:pt x="102060" y="7606"/>
                  </a:lnTo>
                  <a:lnTo>
                    <a:pt x="149225" y="0"/>
                  </a:lnTo>
                  <a:lnTo>
                    <a:pt x="10366375" y="0"/>
                  </a:lnTo>
                  <a:lnTo>
                    <a:pt x="10413544" y="7606"/>
                  </a:lnTo>
                  <a:lnTo>
                    <a:pt x="10454508" y="28789"/>
                  </a:lnTo>
                  <a:lnTo>
                    <a:pt x="10486810" y="61091"/>
                  </a:lnTo>
                  <a:lnTo>
                    <a:pt x="10507993" y="102055"/>
                  </a:lnTo>
                  <a:lnTo>
                    <a:pt x="10515600" y="149225"/>
                  </a:lnTo>
                  <a:lnTo>
                    <a:pt x="10515600" y="746125"/>
                  </a:lnTo>
                  <a:lnTo>
                    <a:pt x="10507993" y="793294"/>
                  </a:lnTo>
                  <a:lnTo>
                    <a:pt x="10486810" y="834258"/>
                  </a:lnTo>
                  <a:lnTo>
                    <a:pt x="10454508" y="866560"/>
                  </a:lnTo>
                  <a:lnTo>
                    <a:pt x="10413544" y="887743"/>
                  </a:lnTo>
                  <a:lnTo>
                    <a:pt x="10366375" y="895350"/>
                  </a:lnTo>
                  <a:lnTo>
                    <a:pt x="149225" y="895350"/>
                  </a:lnTo>
                  <a:lnTo>
                    <a:pt x="102060" y="887743"/>
                  </a:lnTo>
                  <a:lnTo>
                    <a:pt x="61096" y="866560"/>
                  </a:lnTo>
                  <a:lnTo>
                    <a:pt x="28793" y="834258"/>
                  </a:lnTo>
                  <a:lnTo>
                    <a:pt x="7608" y="793294"/>
                  </a:lnTo>
                  <a:lnTo>
                    <a:pt x="0" y="746125"/>
                  </a:lnTo>
                  <a:lnTo>
                    <a:pt x="0" y="14922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60882" y="1933905"/>
            <a:ext cx="997204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Dart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also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cross-</a:t>
            </a:r>
            <a:r>
              <a:rPr sz="2000" dirty="0">
                <a:latin typeface="Carlito"/>
                <a:cs typeface="Carlito"/>
              </a:rPr>
              <a:t>platform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or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platform-</a:t>
            </a:r>
            <a:r>
              <a:rPr sz="2000" dirty="0">
                <a:latin typeface="Carlito"/>
                <a:cs typeface="Carlito"/>
              </a:rPr>
              <a:t>independent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programming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language.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This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means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that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it </a:t>
            </a:r>
            <a:r>
              <a:rPr sz="2000" dirty="0">
                <a:latin typeface="Carlito"/>
                <a:cs typeface="Carlito"/>
              </a:rPr>
              <a:t>can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be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run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on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several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operating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systems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such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Windows,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Linux,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MacOS.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rlito"/>
                <a:cs typeface="Carlito"/>
              </a:rPr>
              <a:t>Following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are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different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types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applications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that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can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be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developed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using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Dart: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3818" y="4377118"/>
            <a:ext cx="2371725" cy="1628775"/>
            <a:chOff x="833818" y="4377118"/>
            <a:chExt cx="2371725" cy="1628775"/>
          </a:xfrm>
        </p:grpSpPr>
        <p:sp>
          <p:nvSpPr>
            <p:cNvPr id="9" name="object 9"/>
            <p:cNvSpPr/>
            <p:nvPr/>
          </p:nvSpPr>
          <p:spPr>
            <a:xfrm>
              <a:off x="838580" y="4381880"/>
              <a:ext cx="2362200" cy="1619250"/>
            </a:xfrm>
            <a:custGeom>
              <a:avLst/>
              <a:gdLst/>
              <a:ahLst/>
              <a:cxnLst/>
              <a:rect l="l" t="t" r="r" b="b"/>
              <a:pathLst>
                <a:path w="2362200" h="1619250">
                  <a:moveTo>
                    <a:pt x="2092325" y="0"/>
                  </a:moveTo>
                  <a:lnTo>
                    <a:pt x="269875" y="0"/>
                  </a:lnTo>
                  <a:lnTo>
                    <a:pt x="221364" y="4346"/>
                  </a:lnTo>
                  <a:lnTo>
                    <a:pt x="175707" y="16878"/>
                  </a:lnTo>
                  <a:lnTo>
                    <a:pt x="133664" y="36834"/>
                  </a:lnTo>
                  <a:lnTo>
                    <a:pt x="95998" y="63454"/>
                  </a:lnTo>
                  <a:lnTo>
                    <a:pt x="63471" y="95977"/>
                  </a:lnTo>
                  <a:lnTo>
                    <a:pt x="36845" y="133641"/>
                  </a:lnTo>
                  <a:lnTo>
                    <a:pt x="16884" y="175686"/>
                  </a:lnTo>
                  <a:lnTo>
                    <a:pt x="4348" y="221351"/>
                  </a:lnTo>
                  <a:lnTo>
                    <a:pt x="0" y="269875"/>
                  </a:lnTo>
                  <a:lnTo>
                    <a:pt x="0" y="1349362"/>
                  </a:lnTo>
                  <a:lnTo>
                    <a:pt x="4348" y="1397876"/>
                  </a:lnTo>
                  <a:lnTo>
                    <a:pt x="16884" y="1443536"/>
                  </a:lnTo>
                  <a:lnTo>
                    <a:pt x="36845" y="1485582"/>
                  </a:lnTo>
                  <a:lnTo>
                    <a:pt x="63471" y="1523249"/>
                  </a:lnTo>
                  <a:lnTo>
                    <a:pt x="95998" y="1555777"/>
                  </a:lnTo>
                  <a:lnTo>
                    <a:pt x="133664" y="1582403"/>
                  </a:lnTo>
                  <a:lnTo>
                    <a:pt x="175707" y="1602365"/>
                  </a:lnTo>
                  <a:lnTo>
                    <a:pt x="221364" y="1614901"/>
                  </a:lnTo>
                  <a:lnTo>
                    <a:pt x="269875" y="1619250"/>
                  </a:lnTo>
                  <a:lnTo>
                    <a:pt x="2092325" y="1619250"/>
                  </a:lnTo>
                  <a:lnTo>
                    <a:pt x="2140848" y="1614901"/>
                  </a:lnTo>
                  <a:lnTo>
                    <a:pt x="2186513" y="1602365"/>
                  </a:lnTo>
                  <a:lnTo>
                    <a:pt x="2228558" y="1582403"/>
                  </a:lnTo>
                  <a:lnTo>
                    <a:pt x="2266222" y="1555777"/>
                  </a:lnTo>
                  <a:lnTo>
                    <a:pt x="2298745" y="1523249"/>
                  </a:lnTo>
                  <a:lnTo>
                    <a:pt x="2325365" y="1485582"/>
                  </a:lnTo>
                  <a:lnTo>
                    <a:pt x="2345321" y="1443536"/>
                  </a:lnTo>
                  <a:lnTo>
                    <a:pt x="2357853" y="1397876"/>
                  </a:lnTo>
                  <a:lnTo>
                    <a:pt x="2362200" y="1349362"/>
                  </a:lnTo>
                  <a:lnTo>
                    <a:pt x="2362200" y="269875"/>
                  </a:lnTo>
                  <a:lnTo>
                    <a:pt x="2357853" y="221351"/>
                  </a:lnTo>
                  <a:lnTo>
                    <a:pt x="2345321" y="175686"/>
                  </a:lnTo>
                  <a:lnTo>
                    <a:pt x="2325365" y="133641"/>
                  </a:lnTo>
                  <a:lnTo>
                    <a:pt x="2298745" y="95977"/>
                  </a:lnTo>
                  <a:lnTo>
                    <a:pt x="2266222" y="63454"/>
                  </a:lnTo>
                  <a:lnTo>
                    <a:pt x="2228558" y="36834"/>
                  </a:lnTo>
                  <a:lnTo>
                    <a:pt x="2186513" y="16878"/>
                  </a:lnTo>
                  <a:lnTo>
                    <a:pt x="2140848" y="4346"/>
                  </a:lnTo>
                  <a:lnTo>
                    <a:pt x="2092325" y="0"/>
                  </a:lnTo>
                  <a:close/>
                </a:path>
              </a:pathLst>
            </a:custGeom>
            <a:solidFill>
              <a:srgbClr val="1C4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8580" y="4381880"/>
              <a:ext cx="2362200" cy="1619250"/>
            </a:xfrm>
            <a:custGeom>
              <a:avLst/>
              <a:gdLst/>
              <a:ahLst/>
              <a:cxnLst/>
              <a:rect l="l" t="t" r="r" b="b"/>
              <a:pathLst>
                <a:path w="2362200" h="1619250">
                  <a:moveTo>
                    <a:pt x="0" y="269875"/>
                  </a:moveTo>
                  <a:lnTo>
                    <a:pt x="4348" y="221351"/>
                  </a:lnTo>
                  <a:lnTo>
                    <a:pt x="16884" y="175686"/>
                  </a:lnTo>
                  <a:lnTo>
                    <a:pt x="36845" y="133641"/>
                  </a:lnTo>
                  <a:lnTo>
                    <a:pt x="63471" y="95977"/>
                  </a:lnTo>
                  <a:lnTo>
                    <a:pt x="95998" y="63454"/>
                  </a:lnTo>
                  <a:lnTo>
                    <a:pt x="133664" y="36834"/>
                  </a:lnTo>
                  <a:lnTo>
                    <a:pt x="175707" y="16878"/>
                  </a:lnTo>
                  <a:lnTo>
                    <a:pt x="221364" y="4346"/>
                  </a:lnTo>
                  <a:lnTo>
                    <a:pt x="269875" y="0"/>
                  </a:lnTo>
                  <a:lnTo>
                    <a:pt x="2092325" y="0"/>
                  </a:lnTo>
                  <a:lnTo>
                    <a:pt x="2140848" y="4346"/>
                  </a:lnTo>
                  <a:lnTo>
                    <a:pt x="2186513" y="16878"/>
                  </a:lnTo>
                  <a:lnTo>
                    <a:pt x="2228558" y="36834"/>
                  </a:lnTo>
                  <a:lnTo>
                    <a:pt x="2266222" y="63454"/>
                  </a:lnTo>
                  <a:lnTo>
                    <a:pt x="2298745" y="95977"/>
                  </a:lnTo>
                  <a:lnTo>
                    <a:pt x="2325365" y="133641"/>
                  </a:lnTo>
                  <a:lnTo>
                    <a:pt x="2345321" y="175686"/>
                  </a:lnTo>
                  <a:lnTo>
                    <a:pt x="2357853" y="221351"/>
                  </a:lnTo>
                  <a:lnTo>
                    <a:pt x="2362200" y="269875"/>
                  </a:lnTo>
                  <a:lnTo>
                    <a:pt x="2362200" y="1349362"/>
                  </a:lnTo>
                  <a:lnTo>
                    <a:pt x="2357853" y="1397876"/>
                  </a:lnTo>
                  <a:lnTo>
                    <a:pt x="2345321" y="1443536"/>
                  </a:lnTo>
                  <a:lnTo>
                    <a:pt x="2325365" y="1485582"/>
                  </a:lnTo>
                  <a:lnTo>
                    <a:pt x="2298745" y="1523249"/>
                  </a:lnTo>
                  <a:lnTo>
                    <a:pt x="2266222" y="1555777"/>
                  </a:lnTo>
                  <a:lnTo>
                    <a:pt x="2228558" y="1582403"/>
                  </a:lnTo>
                  <a:lnTo>
                    <a:pt x="2186513" y="1602365"/>
                  </a:lnTo>
                  <a:lnTo>
                    <a:pt x="2140848" y="1614901"/>
                  </a:lnTo>
                  <a:lnTo>
                    <a:pt x="2092325" y="1619250"/>
                  </a:lnTo>
                  <a:lnTo>
                    <a:pt x="269875" y="1619250"/>
                  </a:lnTo>
                  <a:lnTo>
                    <a:pt x="221364" y="1614901"/>
                  </a:lnTo>
                  <a:lnTo>
                    <a:pt x="175707" y="1602365"/>
                  </a:lnTo>
                  <a:lnTo>
                    <a:pt x="133664" y="1582403"/>
                  </a:lnTo>
                  <a:lnTo>
                    <a:pt x="95998" y="1555777"/>
                  </a:lnTo>
                  <a:lnTo>
                    <a:pt x="63471" y="1523249"/>
                  </a:lnTo>
                  <a:lnTo>
                    <a:pt x="36845" y="1485582"/>
                  </a:lnTo>
                  <a:lnTo>
                    <a:pt x="16884" y="1443536"/>
                  </a:lnTo>
                  <a:lnTo>
                    <a:pt x="4348" y="1397876"/>
                  </a:lnTo>
                  <a:lnTo>
                    <a:pt x="0" y="1349362"/>
                  </a:lnTo>
                  <a:lnTo>
                    <a:pt x="0" y="26987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97482" y="4967732"/>
            <a:ext cx="64516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endParaRPr sz="25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38918" y="4377118"/>
            <a:ext cx="2371725" cy="1628775"/>
            <a:chOff x="3538918" y="4377118"/>
            <a:chExt cx="2371725" cy="1628775"/>
          </a:xfrm>
        </p:grpSpPr>
        <p:sp>
          <p:nvSpPr>
            <p:cNvPr id="13" name="object 13"/>
            <p:cNvSpPr/>
            <p:nvPr/>
          </p:nvSpPr>
          <p:spPr>
            <a:xfrm>
              <a:off x="3543680" y="4381880"/>
              <a:ext cx="2362200" cy="1619250"/>
            </a:xfrm>
            <a:custGeom>
              <a:avLst/>
              <a:gdLst/>
              <a:ahLst/>
              <a:cxnLst/>
              <a:rect l="l" t="t" r="r" b="b"/>
              <a:pathLst>
                <a:path w="2362200" h="1619250">
                  <a:moveTo>
                    <a:pt x="2092325" y="0"/>
                  </a:moveTo>
                  <a:lnTo>
                    <a:pt x="269875" y="0"/>
                  </a:lnTo>
                  <a:lnTo>
                    <a:pt x="221351" y="4346"/>
                  </a:lnTo>
                  <a:lnTo>
                    <a:pt x="175686" y="16878"/>
                  </a:lnTo>
                  <a:lnTo>
                    <a:pt x="133641" y="36834"/>
                  </a:lnTo>
                  <a:lnTo>
                    <a:pt x="95977" y="63454"/>
                  </a:lnTo>
                  <a:lnTo>
                    <a:pt x="63454" y="95977"/>
                  </a:lnTo>
                  <a:lnTo>
                    <a:pt x="36834" y="133641"/>
                  </a:lnTo>
                  <a:lnTo>
                    <a:pt x="16878" y="175686"/>
                  </a:lnTo>
                  <a:lnTo>
                    <a:pt x="4346" y="221351"/>
                  </a:lnTo>
                  <a:lnTo>
                    <a:pt x="0" y="269875"/>
                  </a:lnTo>
                  <a:lnTo>
                    <a:pt x="0" y="1349362"/>
                  </a:lnTo>
                  <a:lnTo>
                    <a:pt x="4346" y="1397876"/>
                  </a:lnTo>
                  <a:lnTo>
                    <a:pt x="16878" y="1443536"/>
                  </a:lnTo>
                  <a:lnTo>
                    <a:pt x="36834" y="1485582"/>
                  </a:lnTo>
                  <a:lnTo>
                    <a:pt x="63454" y="1523249"/>
                  </a:lnTo>
                  <a:lnTo>
                    <a:pt x="95977" y="1555777"/>
                  </a:lnTo>
                  <a:lnTo>
                    <a:pt x="133641" y="1582403"/>
                  </a:lnTo>
                  <a:lnTo>
                    <a:pt x="175686" y="1602365"/>
                  </a:lnTo>
                  <a:lnTo>
                    <a:pt x="221351" y="1614901"/>
                  </a:lnTo>
                  <a:lnTo>
                    <a:pt x="269875" y="1619250"/>
                  </a:lnTo>
                  <a:lnTo>
                    <a:pt x="2092325" y="1619250"/>
                  </a:lnTo>
                  <a:lnTo>
                    <a:pt x="2140848" y="1614901"/>
                  </a:lnTo>
                  <a:lnTo>
                    <a:pt x="2186513" y="1602365"/>
                  </a:lnTo>
                  <a:lnTo>
                    <a:pt x="2228558" y="1582403"/>
                  </a:lnTo>
                  <a:lnTo>
                    <a:pt x="2266222" y="1555777"/>
                  </a:lnTo>
                  <a:lnTo>
                    <a:pt x="2298745" y="1523249"/>
                  </a:lnTo>
                  <a:lnTo>
                    <a:pt x="2325365" y="1485582"/>
                  </a:lnTo>
                  <a:lnTo>
                    <a:pt x="2345321" y="1443536"/>
                  </a:lnTo>
                  <a:lnTo>
                    <a:pt x="2357853" y="1397876"/>
                  </a:lnTo>
                  <a:lnTo>
                    <a:pt x="2362200" y="1349362"/>
                  </a:lnTo>
                  <a:lnTo>
                    <a:pt x="2362200" y="269875"/>
                  </a:lnTo>
                  <a:lnTo>
                    <a:pt x="2357853" y="221351"/>
                  </a:lnTo>
                  <a:lnTo>
                    <a:pt x="2345321" y="175686"/>
                  </a:lnTo>
                  <a:lnTo>
                    <a:pt x="2325365" y="133641"/>
                  </a:lnTo>
                  <a:lnTo>
                    <a:pt x="2298745" y="95977"/>
                  </a:lnTo>
                  <a:lnTo>
                    <a:pt x="2266222" y="63454"/>
                  </a:lnTo>
                  <a:lnTo>
                    <a:pt x="2228558" y="36834"/>
                  </a:lnTo>
                  <a:lnTo>
                    <a:pt x="2186513" y="16878"/>
                  </a:lnTo>
                  <a:lnTo>
                    <a:pt x="2140848" y="4346"/>
                  </a:lnTo>
                  <a:lnTo>
                    <a:pt x="2092325" y="0"/>
                  </a:lnTo>
                  <a:close/>
                </a:path>
              </a:pathLst>
            </a:custGeom>
            <a:solidFill>
              <a:srgbClr val="0737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43680" y="4381880"/>
              <a:ext cx="2362200" cy="1619250"/>
            </a:xfrm>
            <a:custGeom>
              <a:avLst/>
              <a:gdLst/>
              <a:ahLst/>
              <a:cxnLst/>
              <a:rect l="l" t="t" r="r" b="b"/>
              <a:pathLst>
                <a:path w="2362200" h="1619250">
                  <a:moveTo>
                    <a:pt x="0" y="269875"/>
                  </a:moveTo>
                  <a:lnTo>
                    <a:pt x="4346" y="221351"/>
                  </a:lnTo>
                  <a:lnTo>
                    <a:pt x="16878" y="175686"/>
                  </a:lnTo>
                  <a:lnTo>
                    <a:pt x="36834" y="133641"/>
                  </a:lnTo>
                  <a:lnTo>
                    <a:pt x="63454" y="95977"/>
                  </a:lnTo>
                  <a:lnTo>
                    <a:pt x="95977" y="63454"/>
                  </a:lnTo>
                  <a:lnTo>
                    <a:pt x="133641" y="36834"/>
                  </a:lnTo>
                  <a:lnTo>
                    <a:pt x="175686" y="16878"/>
                  </a:lnTo>
                  <a:lnTo>
                    <a:pt x="221351" y="4346"/>
                  </a:lnTo>
                  <a:lnTo>
                    <a:pt x="269875" y="0"/>
                  </a:lnTo>
                  <a:lnTo>
                    <a:pt x="2092325" y="0"/>
                  </a:lnTo>
                  <a:lnTo>
                    <a:pt x="2140848" y="4346"/>
                  </a:lnTo>
                  <a:lnTo>
                    <a:pt x="2186513" y="16878"/>
                  </a:lnTo>
                  <a:lnTo>
                    <a:pt x="2228558" y="36834"/>
                  </a:lnTo>
                  <a:lnTo>
                    <a:pt x="2266222" y="63454"/>
                  </a:lnTo>
                  <a:lnTo>
                    <a:pt x="2298745" y="95977"/>
                  </a:lnTo>
                  <a:lnTo>
                    <a:pt x="2325365" y="133641"/>
                  </a:lnTo>
                  <a:lnTo>
                    <a:pt x="2345321" y="175686"/>
                  </a:lnTo>
                  <a:lnTo>
                    <a:pt x="2357853" y="221351"/>
                  </a:lnTo>
                  <a:lnTo>
                    <a:pt x="2362200" y="269875"/>
                  </a:lnTo>
                  <a:lnTo>
                    <a:pt x="2362200" y="1349362"/>
                  </a:lnTo>
                  <a:lnTo>
                    <a:pt x="2357853" y="1397876"/>
                  </a:lnTo>
                  <a:lnTo>
                    <a:pt x="2345321" y="1443536"/>
                  </a:lnTo>
                  <a:lnTo>
                    <a:pt x="2325365" y="1485582"/>
                  </a:lnTo>
                  <a:lnTo>
                    <a:pt x="2298745" y="1523249"/>
                  </a:lnTo>
                  <a:lnTo>
                    <a:pt x="2266222" y="1555777"/>
                  </a:lnTo>
                  <a:lnTo>
                    <a:pt x="2228558" y="1582403"/>
                  </a:lnTo>
                  <a:lnTo>
                    <a:pt x="2186513" y="1602365"/>
                  </a:lnTo>
                  <a:lnTo>
                    <a:pt x="2140848" y="1614901"/>
                  </a:lnTo>
                  <a:lnTo>
                    <a:pt x="2092325" y="1619250"/>
                  </a:lnTo>
                  <a:lnTo>
                    <a:pt x="269875" y="1619250"/>
                  </a:lnTo>
                  <a:lnTo>
                    <a:pt x="221351" y="1614901"/>
                  </a:lnTo>
                  <a:lnTo>
                    <a:pt x="175686" y="1602365"/>
                  </a:lnTo>
                  <a:lnTo>
                    <a:pt x="133641" y="1582403"/>
                  </a:lnTo>
                  <a:lnTo>
                    <a:pt x="95977" y="1555777"/>
                  </a:lnTo>
                  <a:lnTo>
                    <a:pt x="63454" y="1523249"/>
                  </a:lnTo>
                  <a:lnTo>
                    <a:pt x="36834" y="1485582"/>
                  </a:lnTo>
                  <a:lnTo>
                    <a:pt x="16878" y="1443536"/>
                  </a:lnTo>
                  <a:lnTo>
                    <a:pt x="4346" y="1397876"/>
                  </a:lnTo>
                  <a:lnTo>
                    <a:pt x="0" y="1349362"/>
                  </a:lnTo>
                  <a:lnTo>
                    <a:pt x="0" y="26987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245102" y="4967732"/>
            <a:ext cx="960119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Mobile</a:t>
            </a:r>
            <a:endParaRPr sz="25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44018" y="4377118"/>
            <a:ext cx="2371725" cy="1628775"/>
            <a:chOff x="6244018" y="4377118"/>
            <a:chExt cx="2371725" cy="1628775"/>
          </a:xfrm>
        </p:grpSpPr>
        <p:sp>
          <p:nvSpPr>
            <p:cNvPr id="17" name="object 17"/>
            <p:cNvSpPr/>
            <p:nvPr/>
          </p:nvSpPr>
          <p:spPr>
            <a:xfrm>
              <a:off x="6248780" y="4381880"/>
              <a:ext cx="2362200" cy="1619250"/>
            </a:xfrm>
            <a:custGeom>
              <a:avLst/>
              <a:gdLst/>
              <a:ahLst/>
              <a:cxnLst/>
              <a:rect l="l" t="t" r="r" b="b"/>
              <a:pathLst>
                <a:path w="2362200" h="1619250">
                  <a:moveTo>
                    <a:pt x="2092325" y="0"/>
                  </a:moveTo>
                  <a:lnTo>
                    <a:pt x="269875" y="0"/>
                  </a:lnTo>
                  <a:lnTo>
                    <a:pt x="221351" y="4346"/>
                  </a:lnTo>
                  <a:lnTo>
                    <a:pt x="175686" y="16878"/>
                  </a:lnTo>
                  <a:lnTo>
                    <a:pt x="133641" y="36834"/>
                  </a:lnTo>
                  <a:lnTo>
                    <a:pt x="95977" y="63454"/>
                  </a:lnTo>
                  <a:lnTo>
                    <a:pt x="63454" y="95977"/>
                  </a:lnTo>
                  <a:lnTo>
                    <a:pt x="36834" y="133641"/>
                  </a:lnTo>
                  <a:lnTo>
                    <a:pt x="16878" y="175686"/>
                  </a:lnTo>
                  <a:lnTo>
                    <a:pt x="4346" y="221351"/>
                  </a:lnTo>
                  <a:lnTo>
                    <a:pt x="0" y="269875"/>
                  </a:lnTo>
                  <a:lnTo>
                    <a:pt x="0" y="1349362"/>
                  </a:lnTo>
                  <a:lnTo>
                    <a:pt x="4346" y="1397876"/>
                  </a:lnTo>
                  <a:lnTo>
                    <a:pt x="16878" y="1443536"/>
                  </a:lnTo>
                  <a:lnTo>
                    <a:pt x="36834" y="1485582"/>
                  </a:lnTo>
                  <a:lnTo>
                    <a:pt x="63454" y="1523249"/>
                  </a:lnTo>
                  <a:lnTo>
                    <a:pt x="95977" y="1555777"/>
                  </a:lnTo>
                  <a:lnTo>
                    <a:pt x="133641" y="1582403"/>
                  </a:lnTo>
                  <a:lnTo>
                    <a:pt x="175686" y="1602365"/>
                  </a:lnTo>
                  <a:lnTo>
                    <a:pt x="221351" y="1614901"/>
                  </a:lnTo>
                  <a:lnTo>
                    <a:pt x="269875" y="1619250"/>
                  </a:lnTo>
                  <a:lnTo>
                    <a:pt x="2092325" y="1619250"/>
                  </a:lnTo>
                  <a:lnTo>
                    <a:pt x="2140848" y="1614901"/>
                  </a:lnTo>
                  <a:lnTo>
                    <a:pt x="2186513" y="1602365"/>
                  </a:lnTo>
                  <a:lnTo>
                    <a:pt x="2228558" y="1582403"/>
                  </a:lnTo>
                  <a:lnTo>
                    <a:pt x="2266222" y="1555777"/>
                  </a:lnTo>
                  <a:lnTo>
                    <a:pt x="2298745" y="1523249"/>
                  </a:lnTo>
                  <a:lnTo>
                    <a:pt x="2325365" y="1485582"/>
                  </a:lnTo>
                  <a:lnTo>
                    <a:pt x="2345321" y="1443536"/>
                  </a:lnTo>
                  <a:lnTo>
                    <a:pt x="2357853" y="1397876"/>
                  </a:lnTo>
                  <a:lnTo>
                    <a:pt x="2362200" y="1349362"/>
                  </a:lnTo>
                  <a:lnTo>
                    <a:pt x="2362200" y="269875"/>
                  </a:lnTo>
                  <a:lnTo>
                    <a:pt x="2357853" y="221351"/>
                  </a:lnTo>
                  <a:lnTo>
                    <a:pt x="2345321" y="175686"/>
                  </a:lnTo>
                  <a:lnTo>
                    <a:pt x="2325365" y="133641"/>
                  </a:lnTo>
                  <a:lnTo>
                    <a:pt x="2298745" y="95977"/>
                  </a:lnTo>
                  <a:lnTo>
                    <a:pt x="2266222" y="63454"/>
                  </a:lnTo>
                  <a:lnTo>
                    <a:pt x="2228558" y="36834"/>
                  </a:lnTo>
                  <a:lnTo>
                    <a:pt x="2186513" y="16878"/>
                  </a:lnTo>
                  <a:lnTo>
                    <a:pt x="2140848" y="4346"/>
                  </a:lnTo>
                  <a:lnTo>
                    <a:pt x="2092325" y="0"/>
                  </a:lnTo>
                  <a:close/>
                </a:path>
              </a:pathLst>
            </a:custGeom>
            <a:solidFill>
              <a:srgbClr val="1C45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48780" y="4381880"/>
              <a:ext cx="2362200" cy="1619250"/>
            </a:xfrm>
            <a:custGeom>
              <a:avLst/>
              <a:gdLst/>
              <a:ahLst/>
              <a:cxnLst/>
              <a:rect l="l" t="t" r="r" b="b"/>
              <a:pathLst>
                <a:path w="2362200" h="1619250">
                  <a:moveTo>
                    <a:pt x="0" y="269875"/>
                  </a:moveTo>
                  <a:lnTo>
                    <a:pt x="4346" y="221351"/>
                  </a:lnTo>
                  <a:lnTo>
                    <a:pt x="16878" y="175686"/>
                  </a:lnTo>
                  <a:lnTo>
                    <a:pt x="36834" y="133641"/>
                  </a:lnTo>
                  <a:lnTo>
                    <a:pt x="63454" y="95977"/>
                  </a:lnTo>
                  <a:lnTo>
                    <a:pt x="95977" y="63454"/>
                  </a:lnTo>
                  <a:lnTo>
                    <a:pt x="133641" y="36834"/>
                  </a:lnTo>
                  <a:lnTo>
                    <a:pt x="175686" y="16878"/>
                  </a:lnTo>
                  <a:lnTo>
                    <a:pt x="221351" y="4346"/>
                  </a:lnTo>
                  <a:lnTo>
                    <a:pt x="269875" y="0"/>
                  </a:lnTo>
                  <a:lnTo>
                    <a:pt x="2092325" y="0"/>
                  </a:lnTo>
                  <a:lnTo>
                    <a:pt x="2140848" y="4346"/>
                  </a:lnTo>
                  <a:lnTo>
                    <a:pt x="2186513" y="16878"/>
                  </a:lnTo>
                  <a:lnTo>
                    <a:pt x="2228558" y="36834"/>
                  </a:lnTo>
                  <a:lnTo>
                    <a:pt x="2266222" y="63454"/>
                  </a:lnTo>
                  <a:lnTo>
                    <a:pt x="2298745" y="95977"/>
                  </a:lnTo>
                  <a:lnTo>
                    <a:pt x="2325365" y="133641"/>
                  </a:lnTo>
                  <a:lnTo>
                    <a:pt x="2345321" y="175686"/>
                  </a:lnTo>
                  <a:lnTo>
                    <a:pt x="2357853" y="221351"/>
                  </a:lnTo>
                  <a:lnTo>
                    <a:pt x="2362200" y="269875"/>
                  </a:lnTo>
                  <a:lnTo>
                    <a:pt x="2362200" y="1349362"/>
                  </a:lnTo>
                  <a:lnTo>
                    <a:pt x="2357853" y="1397876"/>
                  </a:lnTo>
                  <a:lnTo>
                    <a:pt x="2345321" y="1443536"/>
                  </a:lnTo>
                  <a:lnTo>
                    <a:pt x="2325365" y="1485582"/>
                  </a:lnTo>
                  <a:lnTo>
                    <a:pt x="2298745" y="1523249"/>
                  </a:lnTo>
                  <a:lnTo>
                    <a:pt x="2266222" y="1555777"/>
                  </a:lnTo>
                  <a:lnTo>
                    <a:pt x="2228558" y="1582403"/>
                  </a:lnTo>
                  <a:lnTo>
                    <a:pt x="2186513" y="1602365"/>
                  </a:lnTo>
                  <a:lnTo>
                    <a:pt x="2140848" y="1614901"/>
                  </a:lnTo>
                  <a:lnTo>
                    <a:pt x="2092325" y="1619250"/>
                  </a:lnTo>
                  <a:lnTo>
                    <a:pt x="269875" y="1619250"/>
                  </a:lnTo>
                  <a:lnTo>
                    <a:pt x="221351" y="1614901"/>
                  </a:lnTo>
                  <a:lnTo>
                    <a:pt x="175686" y="1602365"/>
                  </a:lnTo>
                  <a:lnTo>
                    <a:pt x="133641" y="1582403"/>
                  </a:lnTo>
                  <a:lnTo>
                    <a:pt x="95977" y="1555777"/>
                  </a:lnTo>
                  <a:lnTo>
                    <a:pt x="63454" y="1523249"/>
                  </a:lnTo>
                  <a:lnTo>
                    <a:pt x="36834" y="1485582"/>
                  </a:lnTo>
                  <a:lnTo>
                    <a:pt x="16878" y="1443536"/>
                  </a:lnTo>
                  <a:lnTo>
                    <a:pt x="4346" y="1397876"/>
                  </a:lnTo>
                  <a:lnTo>
                    <a:pt x="0" y="1349362"/>
                  </a:lnTo>
                  <a:lnTo>
                    <a:pt x="0" y="26987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871716" y="4967732"/>
            <a:ext cx="111760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Desktop</a:t>
            </a:r>
            <a:endParaRPr sz="25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949118" y="4377118"/>
            <a:ext cx="2371725" cy="1628775"/>
            <a:chOff x="8949118" y="4377118"/>
            <a:chExt cx="2371725" cy="1628775"/>
          </a:xfrm>
        </p:grpSpPr>
        <p:sp>
          <p:nvSpPr>
            <p:cNvPr id="21" name="object 21"/>
            <p:cNvSpPr/>
            <p:nvPr/>
          </p:nvSpPr>
          <p:spPr>
            <a:xfrm>
              <a:off x="8953881" y="4381880"/>
              <a:ext cx="2362200" cy="1619250"/>
            </a:xfrm>
            <a:custGeom>
              <a:avLst/>
              <a:gdLst/>
              <a:ahLst/>
              <a:cxnLst/>
              <a:rect l="l" t="t" r="r" b="b"/>
              <a:pathLst>
                <a:path w="2362200" h="1619250">
                  <a:moveTo>
                    <a:pt x="2092325" y="0"/>
                  </a:moveTo>
                  <a:lnTo>
                    <a:pt x="269875" y="0"/>
                  </a:lnTo>
                  <a:lnTo>
                    <a:pt x="221351" y="4346"/>
                  </a:lnTo>
                  <a:lnTo>
                    <a:pt x="175686" y="16878"/>
                  </a:lnTo>
                  <a:lnTo>
                    <a:pt x="133641" y="36834"/>
                  </a:lnTo>
                  <a:lnTo>
                    <a:pt x="95977" y="63454"/>
                  </a:lnTo>
                  <a:lnTo>
                    <a:pt x="63454" y="95977"/>
                  </a:lnTo>
                  <a:lnTo>
                    <a:pt x="36834" y="133641"/>
                  </a:lnTo>
                  <a:lnTo>
                    <a:pt x="16878" y="175686"/>
                  </a:lnTo>
                  <a:lnTo>
                    <a:pt x="4346" y="221351"/>
                  </a:lnTo>
                  <a:lnTo>
                    <a:pt x="0" y="269875"/>
                  </a:lnTo>
                  <a:lnTo>
                    <a:pt x="0" y="1349362"/>
                  </a:lnTo>
                  <a:lnTo>
                    <a:pt x="4346" y="1397876"/>
                  </a:lnTo>
                  <a:lnTo>
                    <a:pt x="16878" y="1443536"/>
                  </a:lnTo>
                  <a:lnTo>
                    <a:pt x="36834" y="1485582"/>
                  </a:lnTo>
                  <a:lnTo>
                    <a:pt x="63454" y="1523249"/>
                  </a:lnTo>
                  <a:lnTo>
                    <a:pt x="95977" y="1555777"/>
                  </a:lnTo>
                  <a:lnTo>
                    <a:pt x="133641" y="1582403"/>
                  </a:lnTo>
                  <a:lnTo>
                    <a:pt x="175686" y="1602365"/>
                  </a:lnTo>
                  <a:lnTo>
                    <a:pt x="221351" y="1614901"/>
                  </a:lnTo>
                  <a:lnTo>
                    <a:pt x="269875" y="1619250"/>
                  </a:lnTo>
                  <a:lnTo>
                    <a:pt x="2092325" y="1619250"/>
                  </a:lnTo>
                  <a:lnTo>
                    <a:pt x="2140848" y="1614901"/>
                  </a:lnTo>
                  <a:lnTo>
                    <a:pt x="2186513" y="1602365"/>
                  </a:lnTo>
                  <a:lnTo>
                    <a:pt x="2228558" y="1582403"/>
                  </a:lnTo>
                  <a:lnTo>
                    <a:pt x="2266222" y="1555777"/>
                  </a:lnTo>
                  <a:lnTo>
                    <a:pt x="2298745" y="1523249"/>
                  </a:lnTo>
                  <a:lnTo>
                    <a:pt x="2325365" y="1485582"/>
                  </a:lnTo>
                  <a:lnTo>
                    <a:pt x="2345321" y="1443536"/>
                  </a:lnTo>
                  <a:lnTo>
                    <a:pt x="2357853" y="1397876"/>
                  </a:lnTo>
                  <a:lnTo>
                    <a:pt x="2362200" y="1349362"/>
                  </a:lnTo>
                  <a:lnTo>
                    <a:pt x="2362200" y="269875"/>
                  </a:lnTo>
                  <a:lnTo>
                    <a:pt x="2357853" y="221351"/>
                  </a:lnTo>
                  <a:lnTo>
                    <a:pt x="2345321" y="175686"/>
                  </a:lnTo>
                  <a:lnTo>
                    <a:pt x="2325365" y="133641"/>
                  </a:lnTo>
                  <a:lnTo>
                    <a:pt x="2298745" y="95977"/>
                  </a:lnTo>
                  <a:lnTo>
                    <a:pt x="2266222" y="63454"/>
                  </a:lnTo>
                  <a:lnTo>
                    <a:pt x="2228558" y="36834"/>
                  </a:lnTo>
                  <a:lnTo>
                    <a:pt x="2186513" y="16878"/>
                  </a:lnTo>
                  <a:lnTo>
                    <a:pt x="2140848" y="4346"/>
                  </a:lnTo>
                  <a:lnTo>
                    <a:pt x="2092325" y="0"/>
                  </a:lnTo>
                  <a:close/>
                </a:path>
              </a:pathLst>
            </a:custGeom>
            <a:solidFill>
              <a:srgbClr val="0737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53881" y="4381880"/>
              <a:ext cx="2362200" cy="1619250"/>
            </a:xfrm>
            <a:custGeom>
              <a:avLst/>
              <a:gdLst/>
              <a:ahLst/>
              <a:cxnLst/>
              <a:rect l="l" t="t" r="r" b="b"/>
              <a:pathLst>
                <a:path w="2362200" h="1619250">
                  <a:moveTo>
                    <a:pt x="0" y="269875"/>
                  </a:moveTo>
                  <a:lnTo>
                    <a:pt x="4346" y="221351"/>
                  </a:lnTo>
                  <a:lnTo>
                    <a:pt x="16878" y="175686"/>
                  </a:lnTo>
                  <a:lnTo>
                    <a:pt x="36834" y="133641"/>
                  </a:lnTo>
                  <a:lnTo>
                    <a:pt x="63454" y="95977"/>
                  </a:lnTo>
                  <a:lnTo>
                    <a:pt x="95977" y="63454"/>
                  </a:lnTo>
                  <a:lnTo>
                    <a:pt x="133641" y="36834"/>
                  </a:lnTo>
                  <a:lnTo>
                    <a:pt x="175686" y="16878"/>
                  </a:lnTo>
                  <a:lnTo>
                    <a:pt x="221351" y="4346"/>
                  </a:lnTo>
                  <a:lnTo>
                    <a:pt x="269875" y="0"/>
                  </a:lnTo>
                  <a:lnTo>
                    <a:pt x="2092325" y="0"/>
                  </a:lnTo>
                  <a:lnTo>
                    <a:pt x="2140848" y="4346"/>
                  </a:lnTo>
                  <a:lnTo>
                    <a:pt x="2186513" y="16878"/>
                  </a:lnTo>
                  <a:lnTo>
                    <a:pt x="2228558" y="36834"/>
                  </a:lnTo>
                  <a:lnTo>
                    <a:pt x="2266222" y="63454"/>
                  </a:lnTo>
                  <a:lnTo>
                    <a:pt x="2298745" y="95977"/>
                  </a:lnTo>
                  <a:lnTo>
                    <a:pt x="2325365" y="133641"/>
                  </a:lnTo>
                  <a:lnTo>
                    <a:pt x="2345321" y="175686"/>
                  </a:lnTo>
                  <a:lnTo>
                    <a:pt x="2357853" y="221351"/>
                  </a:lnTo>
                  <a:lnTo>
                    <a:pt x="2362200" y="269875"/>
                  </a:lnTo>
                  <a:lnTo>
                    <a:pt x="2362200" y="1349362"/>
                  </a:lnTo>
                  <a:lnTo>
                    <a:pt x="2357853" y="1397876"/>
                  </a:lnTo>
                  <a:lnTo>
                    <a:pt x="2345321" y="1443536"/>
                  </a:lnTo>
                  <a:lnTo>
                    <a:pt x="2325365" y="1485582"/>
                  </a:lnTo>
                  <a:lnTo>
                    <a:pt x="2298745" y="1523249"/>
                  </a:lnTo>
                  <a:lnTo>
                    <a:pt x="2266222" y="1555777"/>
                  </a:lnTo>
                  <a:lnTo>
                    <a:pt x="2228558" y="1582403"/>
                  </a:lnTo>
                  <a:lnTo>
                    <a:pt x="2186513" y="1602365"/>
                  </a:lnTo>
                  <a:lnTo>
                    <a:pt x="2140848" y="1614901"/>
                  </a:lnTo>
                  <a:lnTo>
                    <a:pt x="2092325" y="1619250"/>
                  </a:lnTo>
                  <a:lnTo>
                    <a:pt x="269875" y="1619250"/>
                  </a:lnTo>
                  <a:lnTo>
                    <a:pt x="221351" y="1614901"/>
                  </a:lnTo>
                  <a:lnTo>
                    <a:pt x="175686" y="1602365"/>
                  </a:lnTo>
                  <a:lnTo>
                    <a:pt x="133641" y="1582403"/>
                  </a:lnTo>
                  <a:lnTo>
                    <a:pt x="95977" y="1555777"/>
                  </a:lnTo>
                  <a:lnTo>
                    <a:pt x="63454" y="1523249"/>
                  </a:lnTo>
                  <a:lnTo>
                    <a:pt x="36834" y="1485582"/>
                  </a:lnTo>
                  <a:lnTo>
                    <a:pt x="16878" y="1443536"/>
                  </a:lnTo>
                  <a:lnTo>
                    <a:pt x="4346" y="1397876"/>
                  </a:lnTo>
                  <a:lnTo>
                    <a:pt x="0" y="1349362"/>
                  </a:lnTo>
                  <a:lnTo>
                    <a:pt x="0" y="269875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699752" y="4967732"/>
            <a:ext cx="871219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endParaRPr sz="25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014918" y="3958018"/>
            <a:ext cx="8124825" cy="428625"/>
            <a:chOff x="2014918" y="3958018"/>
            <a:chExt cx="8124825" cy="428625"/>
          </a:xfrm>
        </p:grpSpPr>
        <p:sp>
          <p:nvSpPr>
            <p:cNvPr id="25" name="object 25"/>
            <p:cNvSpPr/>
            <p:nvPr/>
          </p:nvSpPr>
          <p:spPr>
            <a:xfrm>
              <a:off x="2019680" y="3962780"/>
              <a:ext cx="4076700" cy="419100"/>
            </a:xfrm>
            <a:custGeom>
              <a:avLst/>
              <a:gdLst/>
              <a:ahLst/>
              <a:cxnLst/>
              <a:rect l="l" t="t" r="r" b="b"/>
              <a:pathLst>
                <a:path w="4076700" h="419100">
                  <a:moveTo>
                    <a:pt x="4076700" y="0"/>
                  </a:moveTo>
                  <a:lnTo>
                    <a:pt x="4076700" y="209423"/>
                  </a:lnTo>
                  <a:lnTo>
                    <a:pt x="0" y="209423"/>
                  </a:lnTo>
                  <a:lnTo>
                    <a:pt x="0" y="419100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24780" y="3962780"/>
              <a:ext cx="5410200" cy="419100"/>
            </a:xfrm>
            <a:custGeom>
              <a:avLst/>
              <a:gdLst/>
              <a:ahLst/>
              <a:cxnLst/>
              <a:rect l="l" t="t" r="r" b="b"/>
              <a:pathLst>
                <a:path w="5410200" h="419100">
                  <a:moveTo>
                    <a:pt x="0" y="418846"/>
                  </a:moveTo>
                  <a:lnTo>
                    <a:pt x="0" y="209296"/>
                  </a:lnTo>
                  <a:lnTo>
                    <a:pt x="1371600" y="209296"/>
                  </a:lnTo>
                  <a:lnTo>
                    <a:pt x="1371600" y="0"/>
                  </a:lnTo>
                </a:path>
                <a:path w="5410200" h="419100">
                  <a:moveTo>
                    <a:pt x="2705100" y="418846"/>
                  </a:moveTo>
                  <a:lnTo>
                    <a:pt x="2705100" y="209296"/>
                  </a:lnTo>
                  <a:lnTo>
                    <a:pt x="1371600" y="209296"/>
                  </a:lnTo>
                  <a:lnTo>
                    <a:pt x="1371600" y="0"/>
                  </a:lnTo>
                </a:path>
                <a:path w="5410200" h="419100">
                  <a:moveTo>
                    <a:pt x="5410200" y="418846"/>
                  </a:moveTo>
                  <a:lnTo>
                    <a:pt x="5410200" y="209296"/>
                  </a:lnTo>
                  <a:lnTo>
                    <a:pt x="1371600" y="209296"/>
                  </a:lnTo>
                  <a:lnTo>
                    <a:pt x="1371600" y="0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130" dirty="0"/>
              <a:t>©</a:t>
            </a:r>
            <a:r>
              <a:rPr spc="-15" dirty="0"/>
              <a:t> </a:t>
            </a:r>
            <a:r>
              <a:rPr spc="55" dirty="0"/>
              <a:t>Aptech</a:t>
            </a:r>
            <a:r>
              <a:rPr spc="-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  <a:r>
              <a:rPr spc="-2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Dart</a:t>
            </a:r>
            <a:r>
              <a:rPr spc="-20" dirty="0"/>
              <a:t> </a:t>
            </a:r>
            <a:r>
              <a:rPr dirty="0"/>
              <a:t>Programming</a:t>
            </a:r>
            <a:r>
              <a:rPr dirty="0">
                <a:latin typeface="Tahoma"/>
                <a:cs typeface="Tahoma"/>
              </a:rPr>
              <a:t>/</a:t>
            </a:r>
            <a:r>
              <a:rPr spc="-2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Session</a:t>
            </a:r>
            <a:r>
              <a:rPr spc="-1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1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/</a:t>
            </a:r>
            <a:r>
              <a:rPr spc="-20" dirty="0">
                <a:latin typeface="Tahoma"/>
                <a:cs typeface="Tahoma"/>
              </a:rPr>
              <a:t> </a:t>
            </a:r>
            <a:fld id="{81D60167-4931-47E6-BA6A-407CBD079E47}" type="slidenum">
              <a:rPr dirty="0">
                <a:latin typeface="Tahoma"/>
                <a:cs typeface="Tahoma"/>
              </a:rPr>
              <a:t>3</a:t>
            </a:fld>
            <a:r>
              <a:rPr spc="-3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25" dirty="0">
                <a:latin typeface="Tahoma"/>
                <a:cs typeface="Tahoma"/>
              </a:rPr>
              <a:t> 15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History</a:t>
            </a:r>
            <a:r>
              <a:rPr spc="-40" dirty="0"/>
              <a:t> </a:t>
            </a:r>
            <a:r>
              <a:rPr spc="170" dirty="0"/>
              <a:t>of</a:t>
            </a:r>
            <a:r>
              <a:rPr spc="-40" dirty="0"/>
              <a:t> </a:t>
            </a:r>
            <a:r>
              <a:rPr spc="-20" dirty="0"/>
              <a:t>Dart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5933" y="3115055"/>
            <a:ext cx="2150110" cy="313499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240"/>
              </a:spcBef>
            </a:pPr>
            <a:r>
              <a:rPr sz="2700" b="1" dirty="0">
                <a:solidFill>
                  <a:srgbClr val="F81B1B"/>
                </a:solidFill>
                <a:latin typeface="Carlito"/>
                <a:cs typeface="Carlito"/>
              </a:rPr>
              <a:t>Started</a:t>
            </a:r>
            <a:r>
              <a:rPr sz="2700" b="1" spc="-35" dirty="0">
                <a:solidFill>
                  <a:srgbClr val="F81B1B"/>
                </a:solidFill>
                <a:latin typeface="Carlito"/>
                <a:cs typeface="Carlito"/>
              </a:rPr>
              <a:t> </a:t>
            </a:r>
            <a:r>
              <a:rPr sz="2700" b="1" dirty="0">
                <a:solidFill>
                  <a:srgbClr val="F81B1B"/>
                </a:solidFill>
                <a:latin typeface="Carlito"/>
                <a:cs typeface="Carlito"/>
              </a:rPr>
              <a:t>by</a:t>
            </a:r>
            <a:r>
              <a:rPr sz="2700" b="1" spc="-40" dirty="0">
                <a:solidFill>
                  <a:srgbClr val="F81B1B"/>
                </a:solidFill>
                <a:latin typeface="Carlito"/>
                <a:cs typeface="Carlito"/>
              </a:rPr>
              <a:t> </a:t>
            </a:r>
            <a:r>
              <a:rPr sz="2700" b="1" spc="-20" dirty="0">
                <a:solidFill>
                  <a:srgbClr val="F81B1B"/>
                </a:solidFill>
                <a:latin typeface="Carlito"/>
                <a:cs typeface="Carlito"/>
              </a:rPr>
              <a:t>Lars </a:t>
            </a:r>
            <a:r>
              <a:rPr sz="2700" b="1" spc="-25" dirty="0">
                <a:solidFill>
                  <a:srgbClr val="F81B1B"/>
                </a:solidFill>
                <a:latin typeface="Carlito"/>
                <a:cs typeface="Carlito"/>
              </a:rPr>
              <a:t>Bak</a:t>
            </a:r>
            <a:endParaRPr sz="2700">
              <a:latin typeface="Carlito"/>
              <a:cs typeface="Carlito"/>
            </a:endParaRPr>
          </a:p>
          <a:p>
            <a:pPr marL="12700" marR="63500">
              <a:lnSpc>
                <a:spcPct val="120000"/>
              </a:lnSpc>
              <a:spcBef>
                <a:spcPts val="660"/>
              </a:spcBef>
            </a:pPr>
            <a:r>
              <a:rPr sz="2000" dirty="0">
                <a:latin typeface="Carlito"/>
                <a:cs typeface="Carlito"/>
              </a:rPr>
              <a:t>The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Dart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project </a:t>
            </a:r>
            <a:r>
              <a:rPr sz="2000" dirty="0">
                <a:latin typeface="Carlito"/>
                <a:cs typeface="Carlito"/>
              </a:rPr>
              <a:t>was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started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by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spc="-50" dirty="0">
                <a:latin typeface="Carlito"/>
                <a:cs typeface="Carlito"/>
              </a:rPr>
              <a:t>a </a:t>
            </a:r>
            <a:r>
              <a:rPr sz="2000" dirty="0">
                <a:latin typeface="Carlito"/>
                <a:cs typeface="Carlito"/>
              </a:rPr>
              <a:t>Danish</a:t>
            </a:r>
            <a:r>
              <a:rPr sz="2000" spc="-8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programmer </a:t>
            </a:r>
            <a:r>
              <a:rPr sz="2000" dirty="0">
                <a:latin typeface="Carlito"/>
                <a:cs typeface="Carlito"/>
              </a:rPr>
              <a:t>who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was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popular </a:t>
            </a:r>
            <a:r>
              <a:rPr sz="2000" dirty="0">
                <a:latin typeface="Carlito"/>
                <a:cs typeface="Carlito"/>
              </a:rPr>
              <a:t>for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his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work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on </a:t>
            </a:r>
            <a:r>
              <a:rPr sz="2000" dirty="0">
                <a:latin typeface="Carlito"/>
                <a:cs typeface="Carlito"/>
              </a:rPr>
              <a:t>virtual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machines.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5153" y="3115055"/>
            <a:ext cx="1932305" cy="346900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200660">
              <a:lnSpc>
                <a:spcPts val="3200"/>
              </a:lnSpc>
              <a:spcBef>
                <a:spcPts val="240"/>
              </a:spcBef>
            </a:pPr>
            <a:r>
              <a:rPr sz="2700" b="1" dirty="0">
                <a:solidFill>
                  <a:srgbClr val="F81B1B"/>
                </a:solidFill>
                <a:latin typeface="Carlito"/>
                <a:cs typeface="Carlito"/>
              </a:rPr>
              <a:t>First</a:t>
            </a:r>
            <a:r>
              <a:rPr sz="2700" b="1" spc="-5" dirty="0">
                <a:solidFill>
                  <a:srgbClr val="F81B1B"/>
                </a:solidFill>
                <a:latin typeface="Carlito"/>
                <a:cs typeface="Carlito"/>
              </a:rPr>
              <a:t> </a:t>
            </a:r>
            <a:r>
              <a:rPr sz="2700" b="1" spc="-10" dirty="0">
                <a:solidFill>
                  <a:srgbClr val="F81B1B"/>
                </a:solidFill>
                <a:latin typeface="Carlito"/>
                <a:cs typeface="Carlito"/>
              </a:rPr>
              <a:t>edition Release</a:t>
            </a:r>
            <a:endParaRPr sz="2700">
              <a:latin typeface="Carlito"/>
              <a:cs typeface="Carlito"/>
            </a:endParaRPr>
          </a:p>
          <a:p>
            <a:pPr marL="12700" marR="5080">
              <a:lnSpc>
                <a:spcPct val="120000"/>
              </a:lnSpc>
              <a:spcBef>
                <a:spcPts val="409"/>
              </a:spcBef>
            </a:pPr>
            <a:r>
              <a:rPr sz="2000" dirty="0">
                <a:latin typeface="Carlito"/>
                <a:cs typeface="Carlito"/>
              </a:rPr>
              <a:t>The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first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edition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of </a:t>
            </a:r>
            <a:r>
              <a:rPr sz="2000" dirty="0">
                <a:latin typeface="Carlito"/>
                <a:cs typeface="Carlito"/>
              </a:rPr>
              <a:t>Dart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was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released </a:t>
            </a:r>
            <a:r>
              <a:rPr sz="2000" dirty="0">
                <a:latin typeface="Carlito"/>
                <a:cs typeface="Carlito"/>
              </a:rPr>
              <a:t>in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July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2014, </a:t>
            </a:r>
            <a:r>
              <a:rPr sz="2000" dirty="0">
                <a:latin typeface="Carlito"/>
                <a:cs typeface="Carlito"/>
              </a:rPr>
              <a:t>followed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by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the </a:t>
            </a:r>
            <a:r>
              <a:rPr sz="2000" dirty="0">
                <a:latin typeface="Carlito"/>
                <a:cs typeface="Carlito"/>
              </a:rPr>
              <a:t>second</a:t>
            </a:r>
            <a:r>
              <a:rPr sz="2000" spc="-8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edition</a:t>
            </a:r>
            <a:r>
              <a:rPr sz="2000" spc="-80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in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next</a:t>
            </a:r>
            <a:r>
              <a:rPr sz="2000" spc="-25" dirty="0">
                <a:latin typeface="Carlito"/>
                <a:cs typeface="Carlito"/>
              </a:rPr>
              <a:t> six </a:t>
            </a:r>
            <a:r>
              <a:rPr sz="2000" spc="-10" dirty="0">
                <a:latin typeface="Carlito"/>
                <a:cs typeface="Carlito"/>
              </a:rPr>
              <a:t>months.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43847" y="3115055"/>
            <a:ext cx="17094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solidFill>
                  <a:srgbClr val="F81B1B"/>
                </a:solidFill>
                <a:latin typeface="Carlito"/>
                <a:cs typeface="Carlito"/>
              </a:rPr>
              <a:t>The</a:t>
            </a:r>
            <a:r>
              <a:rPr sz="2700" b="1" spc="-55" dirty="0">
                <a:solidFill>
                  <a:srgbClr val="F81B1B"/>
                </a:solidFill>
                <a:latin typeface="Carlito"/>
                <a:cs typeface="Carlito"/>
              </a:rPr>
              <a:t> </a:t>
            </a:r>
            <a:r>
              <a:rPr sz="2700" b="1" spc="-10" dirty="0">
                <a:solidFill>
                  <a:srgbClr val="F81B1B"/>
                </a:solidFill>
                <a:latin typeface="Carlito"/>
                <a:cs typeface="Carlito"/>
              </a:rPr>
              <a:t>Success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3847" y="3972255"/>
            <a:ext cx="266192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dart2js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was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success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and </a:t>
            </a:r>
            <a:r>
              <a:rPr sz="2000" dirty="0">
                <a:latin typeface="Carlito"/>
                <a:cs typeface="Carlito"/>
              </a:rPr>
              <a:t>still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continues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be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used </a:t>
            </a:r>
            <a:r>
              <a:rPr sz="2000" dirty="0">
                <a:latin typeface="Carlito"/>
                <a:cs typeface="Carlito"/>
              </a:rPr>
              <a:t>in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Dart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for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applications </a:t>
            </a:r>
            <a:r>
              <a:rPr sz="2000" dirty="0">
                <a:latin typeface="Carlito"/>
                <a:cs typeface="Carlito"/>
              </a:rPr>
              <a:t>with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optimal </a:t>
            </a:r>
            <a:r>
              <a:rPr sz="2000" dirty="0">
                <a:latin typeface="Carlito"/>
                <a:cs typeface="Carlito"/>
              </a:rPr>
              <a:t>performance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that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can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be </a:t>
            </a:r>
            <a:r>
              <a:rPr sz="2000" dirty="0">
                <a:latin typeface="Carlito"/>
                <a:cs typeface="Carlito"/>
              </a:rPr>
              <a:t>built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for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multiple platforms.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4628" y="3115055"/>
            <a:ext cx="2159635" cy="24034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240"/>
              </a:spcBef>
            </a:pPr>
            <a:r>
              <a:rPr sz="2700" b="1" dirty="0">
                <a:solidFill>
                  <a:srgbClr val="F81B1B"/>
                </a:solidFill>
                <a:latin typeface="Carlito"/>
                <a:cs typeface="Carlito"/>
              </a:rPr>
              <a:t>Evolution</a:t>
            </a:r>
            <a:r>
              <a:rPr sz="2700" b="1" spc="-15" dirty="0">
                <a:solidFill>
                  <a:srgbClr val="F81B1B"/>
                </a:solidFill>
                <a:latin typeface="Carlito"/>
                <a:cs typeface="Carlito"/>
              </a:rPr>
              <a:t> </a:t>
            </a:r>
            <a:r>
              <a:rPr sz="2700" b="1" spc="-35" dirty="0">
                <a:solidFill>
                  <a:srgbClr val="F81B1B"/>
                </a:solidFill>
                <a:latin typeface="Carlito"/>
                <a:cs typeface="Carlito"/>
              </a:rPr>
              <a:t>of </a:t>
            </a:r>
            <a:r>
              <a:rPr sz="2700" b="1" dirty="0">
                <a:solidFill>
                  <a:srgbClr val="F81B1B"/>
                </a:solidFill>
                <a:latin typeface="Carlito"/>
                <a:cs typeface="Carlito"/>
              </a:rPr>
              <a:t>Dart</a:t>
            </a:r>
            <a:r>
              <a:rPr sz="2700" b="1" spc="-45" dirty="0">
                <a:solidFill>
                  <a:srgbClr val="F81B1B"/>
                </a:solidFill>
                <a:latin typeface="Carlito"/>
                <a:cs typeface="Carlito"/>
              </a:rPr>
              <a:t> </a:t>
            </a:r>
            <a:r>
              <a:rPr sz="2700" b="1" spc="-10" dirty="0">
                <a:solidFill>
                  <a:srgbClr val="F81B1B"/>
                </a:solidFill>
                <a:latin typeface="Carlito"/>
                <a:cs typeface="Carlito"/>
              </a:rPr>
              <a:t>Compilers</a:t>
            </a:r>
            <a:endParaRPr sz="2700">
              <a:latin typeface="Carlito"/>
              <a:cs typeface="Carlito"/>
            </a:endParaRPr>
          </a:p>
          <a:p>
            <a:pPr marL="12700" marR="94615">
              <a:lnSpc>
                <a:spcPct val="120000"/>
              </a:lnSpc>
              <a:spcBef>
                <a:spcPts val="660"/>
              </a:spcBef>
            </a:pPr>
            <a:r>
              <a:rPr sz="2000" dirty="0">
                <a:latin typeface="Carlito"/>
                <a:cs typeface="Carlito"/>
              </a:rPr>
              <a:t>dartc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was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initial </a:t>
            </a:r>
            <a:r>
              <a:rPr sz="2000" dirty="0">
                <a:latin typeface="Carlito"/>
                <a:cs typeface="Carlito"/>
              </a:rPr>
              <a:t>compiler.</a:t>
            </a:r>
            <a:r>
              <a:rPr sz="2000" spc="-7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Later,</a:t>
            </a:r>
            <a:r>
              <a:rPr sz="2000" spc="-75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it </a:t>
            </a:r>
            <a:r>
              <a:rPr sz="2000" dirty="0">
                <a:latin typeface="Carlito"/>
                <a:cs typeface="Carlito"/>
              </a:rPr>
              <a:t>was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Frog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finally </a:t>
            </a:r>
            <a:r>
              <a:rPr sz="2000" dirty="0">
                <a:latin typeface="Carlito"/>
                <a:cs typeface="Carlito"/>
              </a:rPr>
              <a:t>it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was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dart2js.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8888" y="2677667"/>
            <a:ext cx="10026015" cy="238125"/>
            <a:chOff x="1008888" y="2677667"/>
            <a:chExt cx="10026015" cy="2381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888" y="2692907"/>
              <a:ext cx="220980" cy="2225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9123" y="2681477"/>
              <a:ext cx="220979" cy="2225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7073" y="2685287"/>
              <a:ext cx="221742" cy="2225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6547" y="2677667"/>
              <a:ext cx="220979" cy="22250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26908" y="2772155"/>
              <a:ext cx="7729220" cy="15240"/>
            </a:xfrm>
            <a:custGeom>
              <a:avLst/>
              <a:gdLst/>
              <a:ahLst/>
              <a:cxnLst/>
              <a:rect l="l" t="t" r="r" b="b"/>
              <a:pathLst>
                <a:path w="7729220" h="15239">
                  <a:moveTo>
                    <a:pt x="0" y="14986"/>
                  </a:moveTo>
                  <a:lnTo>
                    <a:pt x="2431199" y="4191"/>
                  </a:lnTo>
                </a:path>
                <a:path w="7729220" h="15239">
                  <a:moveTo>
                    <a:pt x="2649893" y="3937"/>
                  </a:moveTo>
                  <a:lnTo>
                    <a:pt x="5079784" y="7874"/>
                  </a:lnTo>
                </a:path>
                <a:path w="7729220" h="15239">
                  <a:moveTo>
                    <a:pt x="5298351" y="7493"/>
                  </a:moveTo>
                  <a:lnTo>
                    <a:pt x="7728877" y="0"/>
                  </a:lnTo>
                </a:path>
              </a:pathLst>
            </a:custGeom>
            <a:ln w="47625">
              <a:solidFill>
                <a:srgbClr val="5CE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74860" y="2772536"/>
              <a:ext cx="1860550" cy="0"/>
            </a:xfrm>
            <a:custGeom>
              <a:avLst/>
              <a:gdLst/>
              <a:ahLst/>
              <a:cxnLst/>
              <a:rect l="l" t="t" r="r" b="b"/>
              <a:pathLst>
                <a:path w="1860550">
                  <a:moveTo>
                    <a:pt x="0" y="0"/>
                  </a:moveTo>
                  <a:lnTo>
                    <a:pt x="1860042" y="0"/>
                  </a:lnTo>
                </a:path>
              </a:pathLst>
            </a:custGeom>
            <a:ln w="47625">
              <a:solidFill>
                <a:srgbClr val="5CE0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838200" y="1825751"/>
            <a:ext cx="553720" cy="555625"/>
          </a:xfrm>
          <a:custGeom>
            <a:avLst/>
            <a:gdLst/>
            <a:ahLst/>
            <a:cxnLst/>
            <a:rect l="l" t="t" r="r" b="b"/>
            <a:pathLst>
              <a:path w="553719" h="555625">
                <a:moveTo>
                  <a:pt x="276606" y="0"/>
                </a:moveTo>
                <a:lnTo>
                  <a:pt x="226834" y="4658"/>
                </a:lnTo>
                <a:lnTo>
                  <a:pt x="180011" y="17689"/>
                </a:lnTo>
                <a:lnTo>
                  <a:pt x="136911" y="38311"/>
                </a:lnTo>
                <a:lnTo>
                  <a:pt x="98312" y="65745"/>
                </a:lnTo>
                <a:lnTo>
                  <a:pt x="64990" y="99208"/>
                </a:lnTo>
                <a:lnTo>
                  <a:pt x="37721" y="137922"/>
                </a:lnTo>
                <a:lnTo>
                  <a:pt x="17282" y="181103"/>
                </a:lnTo>
                <a:lnTo>
                  <a:pt x="4450" y="227972"/>
                </a:lnTo>
                <a:lnTo>
                  <a:pt x="0" y="277749"/>
                </a:lnTo>
                <a:lnTo>
                  <a:pt x="4450" y="327525"/>
                </a:lnTo>
                <a:lnTo>
                  <a:pt x="17282" y="374394"/>
                </a:lnTo>
                <a:lnTo>
                  <a:pt x="37721" y="417575"/>
                </a:lnTo>
                <a:lnTo>
                  <a:pt x="64990" y="456289"/>
                </a:lnTo>
                <a:lnTo>
                  <a:pt x="98312" y="489752"/>
                </a:lnTo>
                <a:lnTo>
                  <a:pt x="136911" y="517186"/>
                </a:lnTo>
                <a:lnTo>
                  <a:pt x="180011" y="537808"/>
                </a:lnTo>
                <a:lnTo>
                  <a:pt x="226834" y="550839"/>
                </a:lnTo>
                <a:lnTo>
                  <a:pt x="276606" y="555498"/>
                </a:lnTo>
                <a:lnTo>
                  <a:pt x="326377" y="550839"/>
                </a:lnTo>
                <a:lnTo>
                  <a:pt x="373200" y="537808"/>
                </a:lnTo>
                <a:lnTo>
                  <a:pt x="416300" y="517186"/>
                </a:lnTo>
                <a:lnTo>
                  <a:pt x="454899" y="489752"/>
                </a:lnTo>
                <a:lnTo>
                  <a:pt x="488221" y="456289"/>
                </a:lnTo>
                <a:lnTo>
                  <a:pt x="515490" y="417575"/>
                </a:lnTo>
                <a:lnTo>
                  <a:pt x="535929" y="374394"/>
                </a:lnTo>
                <a:lnTo>
                  <a:pt x="548761" y="327525"/>
                </a:lnTo>
                <a:lnTo>
                  <a:pt x="553212" y="277749"/>
                </a:lnTo>
                <a:lnTo>
                  <a:pt x="548761" y="227972"/>
                </a:lnTo>
                <a:lnTo>
                  <a:pt x="535929" y="181103"/>
                </a:lnTo>
                <a:lnTo>
                  <a:pt x="515490" y="137922"/>
                </a:lnTo>
                <a:lnTo>
                  <a:pt x="488221" y="99208"/>
                </a:lnTo>
                <a:lnTo>
                  <a:pt x="454899" y="65745"/>
                </a:lnTo>
                <a:lnTo>
                  <a:pt x="416300" y="38311"/>
                </a:lnTo>
                <a:lnTo>
                  <a:pt x="373200" y="17689"/>
                </a:lnTo>
                <a:lnTo>
                  <a:pt x="326377" y="4658"/>
                </a:lnTo>
                <a:lnTo>
                  <a:pt x="276606" y="0"/>
                </a:lnTo>
                <a:close/>
              </a:path>
            </a:pathLst>
          </a:custGeom>
          <a:solidFill>
            <a:srgbClr val="F8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87673" y="1825751"/>
            <a:ext cx="553720" cy="555625"/>
          </a:xfrm>
          <a:custGeom>
            <a:avLst/>
            <a:gdLst/>
            <a:ahLst/>
            <a:cxnLst/>
            <a:rect l="l" t="t" r="r" b="b"/>
            <a:pathLst>
              <a:path w="553720" h="555625">
                <a:moveTo>
                  <a:pt x="276605" y="0"/>
                </a:moveTo>
                <a:lnTo>
                  <a:pt x="226848" y="4658"/>
                </a:lnTo>
                <a:lnTo>
                  <a:pt x="180031" y="17689"/>
                </a:lnTo>
                <a:lnTo>
                  <a:pt x="136934" y="38311"/>
                </a:lnTo>
                <a:lnTo>
                  <a:pt x="98333" y="65745"/>
                </a:lnTo>
                <a:lnTo>
                  <a:pt x="65007" y="99208"/>
                </a:lnTo>
                <a:lnTo>
                  <a:pt x="37733" y="137922"/>
                </a:lnTo>
                <a:lnTo>
                  <a:pt x="17288" y="181103"/>
                </a:lnTo>
                <a:lnTo>
                  <a:pt x="4451" y="227972"/>
                </a:lnTo>
                <a:lnTo>
                  <a:pt x="0" y="277749"/>
                </a:lnTo>
                <a:lnTo>
                  <a:pt x="4451" y="327525"/>
                </a:lnTo>
                <a:lnTo>
                  <a:pt x="17288" y="374394"/>
                </a:lnTo>
                <a:lnTo>
                  <a:pt x="37733" y="417575"/>
                </a:lnTo>
                <a:lnTo>
                  <a:pt x="65007" y="456289"/>
                </a:lnTo>
                <a:lnTo>
                  <a:pt x="98333" y="489752"/>
                </a:lnTo>
                <a:lnTo>
                  <a:pt x="136934" y="517186"/>
                </a:lnTo>
                <a:lnTo>
                  <a:pt x="180031" y="537808"/>
                </a:lnTo>
                <a:lnTo>
                  <a:pt x="226848" y="550839"/>
                </a:lnTo>
                <a:lnTo>
                  <a:pt x="276605" y="555498"/>
                </a:lnTo>
                <a:lnTo>
                  <a:pt x="326363" y="550839"/>
                </a:lnTo>
                <a:lnTo>
                  <a:pt x="373180" y="537808"/>
                </a:lnTo>
                <a:lnTo>
                  <a:pt x="416277" y="517186"/>
                </a:lnTo>
                <a:lnTo>
                  <a:pt x="454878" y="489752"/>
                </a:lnTo>
                <a:lnTo>
                  <a:pt x="488204" y="456289"/>
                </a:lnTo>
                <a:lnTo>
                  <a:pt x="515478" y="417575"/>
                </a:lnTo>
                <a:lnTo>
                  <a:pt x="535923" y="374394"/>
                </a:lnTo>
                <a:lnTo>
                  <a:pt x="548760" y="327525"/>
                </a:lnTo>
                <a:lnTo>
                  <a:pt x="553212" y="277749"/>
                </a:lnTo>
                <a:lnTo>
                  <a:pt x="548760" y="227972"/>
                </a:lnTo>
                <a:lnTo>
                  <a:pt x="535923" y="181103"/>
                </a:lnTo>
                <a:lnTo>
                  <a:pt x="515478" y="137922"/>
                </a:lnTo>
                <a:lnTo>
                  <a:pt x="488204" y="99208"/>
                </a:lnTo>
                <a:lnTo>
                  <a:pt x="454878" y="65745"/>
                </a:lnTo>
                <a:lnTo>
                  <a:pt x="416277" y="38311"/>
                </a:lnTo>
                <a:lnTo>
                  <a:pt x="373180" y="17689"/>
                </a:lnTo>
                <a:lnTo>
                  <a:pt x="326363" y="4658"/>
                </a:lnTo>
                <a:lnTo>
                  <a:pt x="276605" y="0"/>
                </a:lnTo>
                <a:close/>
              </a:path>
            </a:pathLst>
          </a:custGeom>
          <a:solidFill>
            <a:srgbClr val="F8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36385" y="1825751"/>
            <a:ext cx="553720" cy="555625"/>
          </a:xfrm>
          <a:custGeom>
            <a:avLst/>
            <a:gdLst/>
            <a:ahLst/>
            <a:cxnLst/>
            <a:rect l="l" t="t" r="r" b="b"/>
            <a:pathLst>
              <a:path w="553720" h="555625">
                <a:moveTo>
                  <a:pt x="276605" y="0"/>
                </a:moveTo>
                <a:lnTo>
                  <a:pt x="226848" y="4658"/>
                </a:lnTo>
                <a:lnTo>
                  <a:pt x="180031" y="17689"/>
                </a:lnTo>
                <a:lnTo>
                  <a:pt x="136934" y="38311"/>
                </a:lnTo>
                <a:lnTo>
                  <a:pt x="98333" y="65745"/>
                </a:lnTo>
                <a:lnTo>
                  <a:pt x="65007" y="99208"/>
                </a:lnTo>
                <a:lnTo>
                  <a:pt x="37733" y="137922"/>
                </a:lnTo>
                <a:lnTo>
                  <a:pt x="17288" y="181103"/>
                </a:lnTo>
                <a:lnTo>
                  <a:pt x="4451" y="227972"/>
                </a:lnTo>
                <a:lnTo>
                  <a:pt x="0" y="277749"/>
                </a:lnTo>
                <a:lnTo>
                  <a:pt x="4451" y="327525"/>
                </a:lnTo>
                <a:lnTo>
                  <a:pt x="17288" y="374394"/>
                </a:lnTo>
                <a:lnTo>
                  <a:pt x="37733" y="417575"/>
                </a:lnTo>
                <a:lnTo>
                  <a:pt x="65007" y="456289"/>
                </a:lnTo>
                <a:lnTo>
                  <a:pt x="98333" y="489752"/>
                </a:lnTo>
                <a:lnTo>
                  <a:pt x="136934" y="517186"/>
                </a:lnTo>
                <a:lnTo>
                  <a:pt x="180031" y="537808"/>
                </a:lnTo>
                <a:lnTo>
                  <a:pt x="226848" y="550839"/>
                </a:lnTo>
                <a:lnTo>
                  <a:pt x="276605" y="555498"/>
                </a:lnTo>
                <a:lnTo>
                  <a:pt x="326363" y="550839"/>
                </a:lnTo>
                <a:lnTo>
                  <a:pt x="373180" y="537808"/>
                </a:lnTo>
                <a:lnTo>
                  <a:pt x="416277" y="517186"/>
                </a:lnTo>
                <a:lnTo>
                  <a:pt x="454878" y="489752"/>
                </a:lnTo>
                <a:lnTo>
                  <a:pt x="488204" y="456289"/>
                </a:lnTo>
                <a:lnTo>
                  <a:pt x="515478" y="417575"/>
                </a:lnTo>
                <a:lnTo>
                  <a:pt x="535923" y="374394"/>
                </a:lnTo>
                <a:lnTo>
                  <a:pt x="548760" y="327525"/>
                </a:lnTo>
                <a:lnTo>
                  <a:pt x="553212" y="277749"/>
                </a:lnTo>
                <a:lnTo>
                  <a:pt x="548760" y="227972"/>
                </a:lnTo>
                <a:lnTo>
                  <a:pt x="535923" y="181103"/>
                </a:lnTo>
                <a:lnTo>
                  <a:pt x="515478" y="137922"/>
                </a:lnTo>
                <a:lnTo>
                  <a:pt x="488204" y="99208"/>
                </a:lnTo>
                <a:lnTo>
                  <a:pt x="454878" y="65745"/>
                </a:lnTo>
                <a:lnTo>
                  <a:pt x="416277" y="38311"/>
                </a:lnTo>
                <a:lnTo>
                  <a:pt x="373180" y="17689"/>
                </a:lnTo>
                <a:lnTo>
                  <a:pt x="326363" y="4658"/>
                </a:lnTo>
                <a:lnTo>
                  <a:pt x="276605" y="0"/>
                </a:lnTo>
                <a:close/>
              </a:path>
            </a:pathLst>
          </a:custGeom>
          <a:solidFill>
            <a:srgbClr val="F8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85859" y="1825751"/>
            <a:ext cx="553720" cy="555625"/>
          </a:xfrm>
          <a:custGeom>
            <a:avLst/>
            <a:gdLst/>
            <a:ahLst/>
            <a:cxnLst/>
            <a:rect l="l" t="t" r="r" b="b"/>
            <a:pathLst>
              <a:path w="553720" h="555625">
                <a:moveTo>
                  <a:pt x="276606" y="0"/>
                </a:moveTo>
                <a:lnTo>
                  <a:pt x="226848" y="4658"/>
                </a:lnTo>
                <a:lnTo>
                  <a:pt x="180031" y="17689"/>
                </a:lnTo>
                <a:lnTo>
                  <a:pt x="136934" y="38311"/>
                </a:lnTo>
                <a:lnTo>
                  <a:pt x="98333" y="65745"/>
                </a:lnTo>
                <a:lnTo>
                  <a:pt x="65007" y="99208"/>
                </a:lnTo>
                <a:lnTo>
                  <a:pt x="37733" y="137922"/>
                </a:lnTo>
                <a:lnTo>
                  <a:pt x="17288" y="181103"/>
                </a:lnTo>
                <a:lnTo>
                  <a:pt x="4451" y="227972"/>
                </a:lnTo>
                <a:lnTo>
                  <a:pt x="0" y="277749"/>
                </a:lnTo>
                <a:lnTo>
                  <a:pt x="4451" y="327525"/>
                </a:lnTo>
                <a:lnTo>
                  <a:pt x="17288" y="374394"/>
                </a:lnTo>
                <a:lnTo>
                  <a:pt x="37733" y="417575"/>
                </a:lnTo>
                <a:lnTo>
                  <a:pt x="65007" y="456289"/>
                </a:lnTo>
                <a:lnTo>
                  <a:pt x="98333" y="489752"/>
                </a:lnTo>
                <a:lnTo>
                  <a:pt x="136934" y="517186"/>
                </a:lnTo>
                <a:lnTo>
                  <a:pt x="180031" y="537808"/>
                </a:lnTo>
                <a:lnTo>
                  <a:pt x="226848" y="550839"/>
                </a:lnTo>
                <a:lnTo>
                  <a:pt x="276606" y="555498"/>
                </a:lnTo>
                <a:lnTo>
                  <a:pt x="326363" y="550839"/>
                </a:lnTo>
                <a:lnTo>
                  <a:pt x="373180" y="537808"/>
                </a:lnTo>
                <a:lnTo>
                  <a:pt x="416277" y="517186"/>
                </a:lnTo>
                <a:lnTo>
                  <a:pt x="454878" y="489752"/>
                </a:lnTo>
                <a:lnTo>
                  <a:pt x="488204" y="456289"/>
                </a:lnTo>
                <a:lnTo>
                  <a:pt x="515478" y="417575"/>
                </a:lnTo>
                <a:lnTo>
                  <a:pt x="535923" y="374394"/>
                </a:lnTo>
                <a:lnTo>
                  <a:pt x="548760" y="327525"/>
                </a:lnTo>
                <a:lnTo>
                  <a:pt x="553212" y="277749"/>
                </a:lnTo>
                <a:lnTo>
                  <a:pt x="548760" y="227972"/>
                </a:lnTo>
                <a:lnTo>
                  <a:pt x="535923" y="181103"/>
                </a:lnTo>
                <a:lnTo>
                  <a:pt x="515478" y="137922"/>
                </a:lnTo>
                <a:lnTo>
                  <a:pt x="488204" y="99208"/>
                </a:lnTo>
                <a:lnTo>
                  <a:pt x="454878" y="65745"/>
                </a:lnTo>
                <a:lnTo>
                  <a:pt x="416277" y="38311"/>
                </a:lnTo>
                <a:lnTo>
                  <a:pt x="373180" y="17689"/>
                </a:lnTo>
                <a:lnTo>
                  <a:pt x="326363" y="4658"/>
                </a:lnTo>
                <a:lnTo>
                  <a:pt x="276606" y="0"/>
                </a:lnTo>
                <a:close/>
              </a:path>
            </a:pathLst>
          </a:custGeom>
          <a:solidFill>
            <a:srgbClr val="F81B1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1539" y="2978177"/>
            <a:ext cx="2947118" cy="294127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8608" y="2506385"/>
            <a:ext cx="4668206" cy="37342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/>
              <a:t>Features</a:t>
            </a:r>
            <a:r>
              <a:rPr spc="-15" dirty="0"/>
              <a:t> </a:t>
            </a:r>
            <a:r>
              <a:rPr spc="170" dirty="0"/>
              <a:t>of</a:t>
            </a:r>
            <a:r>
              <a:rPr spc="-30" dirty="0"/>
              <a:t> </a:t>
            </a:r>
            <a:r>
              <a:rPr spc="-20" dirty="0"/>
              <a:t>Dart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8200" y="1538477"/>
            <a:ext cx="4913630" cy="737870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200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Open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40423" y="1538477"/>
            <a:ext cx="4913630" cy="737870"/>
          </a:xfrm>
          <a:prstGeom prst="rect">
            <a:avLst/>
          </a:prstGeom>
          <a:solidFill>
            <a:srgbClr val="44536A"/>
          </a:solidFill>
        </p:spPr>
        <p:txBody>
          <a:bodyPr vert="horz" wrap="square" lIns="0" tIns="20002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57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Extensive</a:t>
            </a:r>
            <a:r>
              <a:rPr sz="20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Libraries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" y="2558795"/>
            <a:ext cx="4913630" cy="737870"/>
          </a:xfrm>
          <a:prstGeom prst="rect">
            <a:avLst/>
          </a:prstGeom>
          <a:solidFill>
            <a:srgbClr val="B84A25"/>
          </a:solidFill>
        </p:spPr>
        <p:txBody>
          <a:bodyPr vert="horz" wrap="square" lIns="0" tIns="2000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7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Platform</a:t>
            </a:r>
            <a:r>
              <a:rPr sz="20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Independent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40423" y="2558795"/>
            <a:ext cx="4913630" cy="737870"/>
          </a:xfrm>
          <a:prstGeom prst="rect">
            <a:avLst/>
          </a:prstGeom>
          <a:solidFill>
            <a:srgbClr val="B84A25"/>
          </a:solidFill>
        </p:spPr>
        <p:txBody>
          <a:bodyPr vert="horz" wrap="square" lIns="0" tIns="2000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57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Browser</a:t>
            </a:r>
            <a:r>
              <a:rPr sz="20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3578352"/>
            <a:ext cx="4913630" cy="738505"/>
          </a:xfrm>
          <a:prstGeom prst="rect">
            <a:avLst/>
          </a:prstGeom>
          <a:solidFill>
            <a:srgbClr val="769E9C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Object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Oriented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0423" y="3578352"/>
            <a:ext cx="4913630" cy="738505"/>
          </a:xfrm>
          <a:prstGeom prst="rect">
            <a:avLst/>
          </a:prstGeom>
          <a:solidFill>
            <a:srgbClr val="769E9C"/>
          </a:solidFill>
        </p:spPr>
        <p:txBody>
          <a:bodyPr vert="horz" wrap="square" lIns="0" tIns="20066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580"/>
              </a:spcBef>
            </a:pP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Concurrency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4598670"/>
            <a:ext cx="4913630" cy="737870"/>
          </a:xfrm>
          <a:prstGeom prst="rect">
            <a:avLst/>
          </a:prstGeom>
          <a:solidFill>
            <a:srgbClr val="BE9000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0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rlito"/>
                <a:cs typeface="Carlito"/>
              </a:rPr>
              <a:t>Safe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40423" y="4598670"/>
            <a:ext cx="4913630" cy="737870"/>
          </a:xfrm>
          <a:prstGeom prst="rect">
            <a:avLst/>
          </a:prstGeom>
          <a:solidFill>
            <a:srgbClr val="BE9000"/>
          </a:solidFill>
        </p:spPr>
        <p:txBody>
          <a:bodyPr vert="horz" wrap="square" lIns="0" tIns="20066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580"/>
              </a:spcBef>
            </a:pP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Community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200" y="5618226"/>
            <a:ext cx="4913630" cy="738505"/>
          </a:xfrm>
          <a:prstGeom prst="rect">
            <a:avLst/>
          </a:prstGeom>
          <a:solidFill>
            <a:srgbClr val="351C75"/>
          </a:solidFill>
        </p:spPr>
        <p:txBody>
          <a:bodyPr vert="horz" wrap="square" lIns="0" tIns="2012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Easy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Learn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40423" y="5618226"/>
            <a:ext cx="4913630" cy="738505"/>
          </a:xfrm>
          <a:prstGeom prst="rect">
            <a:avLst/>
          </a:prstGeom>
          <a:solidFill>
            <a:srgbClr val="351C75"/>
          </a:solidFill>
        </p:spPr>
        <p:txBody>
          <a:bodyPr vert="horz" wrap="square" lIns="0" tIns="2012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Flexible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Compilation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Usage</a:t>
            </a:r>
            <a:r>
              <a:rPr spc="-25" dirty="0"/>
              <a:t> </a:t>
            </a:r>
            <a:r>
              <a:rPr spc="145" dirty="0"/>
              <a:t>and</a:t>
            </a:r>
            <a:r>
              <a:rPr spc="-35" dirty="0"/>
              <a:t> </a:t>
            </a:r>
            <a:r>
              <a:rPr spc="95" dirty="0"/>
              <a:t>Benefits</a:t>
            </a:r>
            <a:r>
              <a:rPr spc="-35" dirty="0"/>
              <a:t> </a:t>
            </a:r>
            <a:r>
              <a:rPr spc="170" dirty="0"/>
              <a:t>of</a:t>
            </a:r>
            <a:r>
              <a:rPr spc="-35" dirty="0"/>
              <a:t> </a:t>
            </a:r>
            <a:r>
              <a:rPr spc="-20" dirty="0"/>
              <a:t>Dart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26972" y="1452625"/>
            <a:ext cx="10231755" cy="4867910"/>
            <a:chOff x="1226972" y="1452625"/>
            <a:chExt cx="10231755" cy="4867910"/>
          </a:xfrm>
        </p:grpSpPr>
        <p:sp>
          <p:nvSpPr>
            <p:cNvPr id="4" name="object 4"/>
            <p:cNvSpPr/>
            <p:nvPr/>
          </p:nvSpPr>
          <p:spPr>
            <a:xfrm>
              <a:off x="1233322" y="1458975"/>
              <a:ext cx="1080135" cy="4855210"/>
            </a:xfrm>
            <a:custGeom>
              <a:avLst/>
              <a:gdLst/>
              <a:ahLst/>
              <a:cxnLst/>
              <a:rect l="l" t="t" r="r" b="b"/>
              <a:pathLst>
                <a:path w="1080135" h="4855210">
                  <a:moveTo>
                    <a:pt x="12801" y="0"/>
                  </a:moveTo>
                  <a:lnTo>
                    <a:pt x="48101" y="33385"/>
                  </a:lnTo>
                  <a:lnTo>
                    <a:pt x="82809" y="67134"/>
                  </a:lnTo>
                  <a:lnTo>
                    <a:pt x="116926" y="101239"/>
                  </a:lnTo>
                  <a:lnTo>
                    <a:pt x="150451" y="135695"/>
                  </a:lnTo>
                  <a:lnTo>
                    <a:pt x="183383" y="170495"/>
                  </a:lnTo>
                  <a:lnTo>
                    <a:pt x="215724" y="205633"/>
                  </a:lnTo>
                  <a:lnTo>
                    <a:pt x="247472" y="241103"/>
                  </a:lnTo>
                  <a:lnTo>
                    <a:pt x="278628" y="276899"/>
                  </a:lnTo>
                  <a:lnTo>
                    <a:pt x="309192" y="313016"/>
                  </a:lnTo>
                  <a:lnTo>
                    <a:pt x="339163" y="349445"/>
                  </a:lnTo>
                  <a:lnTo>
                    <a:pt x="368541" y="386183"/>
                  </a:lnTo>
                  <a:lnTo>
                    <a:pt x="397327" y="423221"/>
                  </a:lnTo>
                  <a:lnTo>
                    <a:pt x="425520" y="460555"/>
                  </a:lnTo>
                  <a:lnTo>
                    <a:pt x="453119" y="498179"/>
                  </a:lnTo>
                  <a:lnTo>
                    <a:pt x="480126" y="536085"/>
                  </a:lnTo>
                  <a:lnTo>
                    <a:pt x="506539" y="574268"/>
                  </a:lnTo>
                  <a:lnTo>
                    <a:pt x="532359" y="612722"/>
                  </a:lnTo>
                  <a:lnTo>
                    <a:pt x="557586" y="651440"/>
                  </a:lnTo>
                  <a:lnTo>
                    <a:pt x="582219" y="690417"/>
                  </a:lnTo>
                  <a:lnTo>
                    <a:pt x="606258" y="729646"/>
                  </a:lnTo>
                  <a:lnTo>
                    <a:pt x="629704" y="769122"/>
                  </a:lnTo>
                  <a:lnTo>
                    <a:pt x="652556" y="808837"/>
                  </a:lnTo>
                  <a:lnTo>
                    <a:pt x="674813" y="848787"/>
                  </a:lnTo>
                  <a:lnTo>
                    <a:pt x="696477" y="888964"/>
                  </a:lnTo>
                  <a:lnTo>
                    <a:pt x="717546" y="929363"/>
                  </a:lnTo>
                  <a:lnTo>
                    <a:pt x="738021" y="969977"/>
                  </a:lnTo>
                  <a:lnTo>
                    <a:pt x="757902" y="1010801"/>
                  </a:lnTo>
                  <a:lnTo>
                    <a:pt x="777188" y="1051828"/>
                  </a:lnTo>
                  <a:lnTo>
                    <a:pt x="795879" y="1093053"/>
                  </a:lnTo>
                  <a:lnTo>
                    <a:pt x="813976" y="1134468"/>
                  </a:lnTo>
                  <a:lnTo>
                    <a:pt x="831477" y="1176068"/>
                  </a:lnTo>
                  <a:lnTo>
                    <a:pt x="848384" y="1217847"/>
                  </a:lnTo>
                  <a:lnTo>
                    <a:pt x="864696" y="1259798"/>
                  </a:lnTo>
                  <a:lnTo>
                    <a:pt x="880412" y="1301916"/>
                  </a:lnTo>
                  <a:lnTo>
                    <a:pt x="895533" y="1344195"/>
                  </a:lnTo>
                  <a:lnTo>
                    <a:pt x="910058" y="1386627"/>
                  </a:lnTo>
                  <a:lnTo>
                    <a:pt x="923988" y="1429208"/>
                  </a:lnTo>
                  <a:lnTo>
                    <a:pt x="937323" y="1471930"/>
                  </a:lnTo>
                  <a:lnTo>
                    <a:pt x="950061" y="1514788"/>
                  </a:lnTo>
                  <a:lnTo>
                    <a:pt x="962204" y="1557776"/>
                  </a:lnTo>
                  <a:lnTo>
                    <a:pt x="973750" y="1600888"/>
                  </a:lnTo>
                  <a:lnTo>
                    <a:pt x="984701" y="1644116"/>
                  </a:lnTo>
                  <a:lnTo>
                    <a:pt x="995055" y="1687456"/>
                  </a:lnTo>
                  <a:lnTo>
                    <a:pt x="1004813" y="1730902"/>
                  </a:lnTo>
                  <a:lnTo>
                    <a:pt x="1013974" y="1774446"/>
                  </a:lnTo>
                  <a:lnTo>
                    <a:pt x="1022539" y="1818083"/>
                  </a:lnTo>
                  <a:lnTo>
                    <a:pt x="1030508" y="1861806"/>
                  </a:lnTo>
                  <a:lnTo>
                    <a:pt x="1037879" y="1905611"/>
                  </a:lnTo>
                  <a:lnTo>
                    <a:pt x="1044654" y="1949490"/>
                  </a:lnTo>
                  <a:lnTo>
                    <a:pt x="1050831" y="1993437"/>
                  </a:lnTo>
                  <a:lnTo>
                    <a:pt x="1056411" y="2037446"/>
                  </a:lnTo>
                  <a:lnTo>
                    <a:pt x="1061395" y="2081511"/>
                  </a:lnTo>
                  <a:lnTo>
                    <a:pt x="1065780" y="2125626"/>
                  </a:lnTo>
                  <a:lnTo>
                    <a:pt x="1069569" y="2169785"/>
                  </a:lnTo>
                  <a:lnTo>
                    <a:pt x="1072760" y="2213982"/>
                  </a:lnTo>
                  <a:lnTo>
                    <a:pt x="1075353" y="2258210"/>
                  </a:lnTo>
                  <a:lnTo>
                    <a:pt x="1077348" y="2302464"/>
                  </a:lnTo>
                  <a:lnTo>
                    <a:pt x="1078746" y="2346736"/>
                  </a:lnTo>
                  <a:lnTo>
                    <a:pt x="1079545" y="2391022"/>
                  </a:lnTo>
                  <a:lnTo>
                    <a:pt x="1079746" y="2435315"/>
                  </a:lnTo>
                  <a:lnTo>
                    <a:pt x="1079349" y="2479609"/>
                  </a:lnTo>
                  <a:lnTo>
                    <a:pt x="1078354" y="2523897"/>
                  </a:lnTo>
                  <a:lnTo>
                    <a:pt x="1076761" y="2568174"/>
                  </a:lnTo>
                  <a:lnTo>
                    <a:pt x="1074568" y="2612434"/>
                  </a:lnTo>
                  <a:lnTo>
                    <a:pt x="1071777" y="2656669"/>
                  </a:lnTo>
                  <a:lnTo>
                    <a:pt x="1068388" y="2700875"/>
                  </a:lnTo>
                  <a:lnTo>
                    <a:pt x="1064399" y="2745045"/>
                  </a:lnTo>
                  <a:lnTo>
                    <a:pt x="1059811" y="2789173"/>
                  </a:lnTo>
                  <a:lnTo>
                    <a:pt x="1054624" y="2833252"/>
                  </a:lnTo>
                  <a:lnTo>
                    <a:pt x="1048838" y="2877277"/>
                  </a:lnTo>
                  <a:lnTo>
                    <a:pt x="1042453" y="2921242"/>
                  </a:lnTo>
                  <a:lnTo>
                    <a:pt x="1035468" y="2965140"/>
                  </a:lnTo>
                  <a:lnTo>
                    <a:pt x="1027884" y="3008965"/>
                  </a:lnTo>
                  <a:lnTo>
                    <a:pt x="1019700" y="3052712"/>
                  </a:lnTo>
                  <a:lnTo>
                    <a:pt x="1010916" y="3096373"/>
                  </a:lnTo>
                  <a:lnTo>
                    <a:pt x="1001532" y="3139943"/>
                  </a:lnTo>
                  <a:lnTo>
                    <a:pt x="991548" y="3183416"/>
                  </a:lnTo>
                  <a:lnTo>
                    <a:pt x="980964" y="3226785"/>
                  </a:lnTo>
                  <a:lnTo>
                    <a:pt x="969780" y="3270045"/>
                  </a:lnTo>
                  <a:lnTo>
                    <a:pt x="957996" y="3313189"/>
                  </a:lnTo>
                  <a:lnTo>
                    <a:pt x="945611" y="3356212"/>
                  </a:lnTo>
                  <a:lnTo>
                    <a:pt x="932625" y="3399106"/>
                  </a:lnTo>
                  <a:lnTo>
                    <a:pt x="919039" y="3441866"/>
                  </a:lnTo>
                  <a:lnTo>
                    <a:pt x="904852" y="3484486"/>
                  </a:lnTo>
                  <a:lnTo>
                    <a:pt x="890064" y="3526959"/>
                  </a:lnTo>
                  <a:lnTo>
                    <a:pt x="874675" y="3569280"/>
                  </a:lnTo>
                  <a:lnTo>
                    <a:pt x="858685" y="3611443"/>
                  </a:lnTo>
                  <a:lnTo>
                    <a:pt x="842094" y="3653440"/>
                  </a:lnTo>
                  <a:lnTo>
                    <a:pt x="824901" y="3695267"/>
                  </a:lnTo>
                  <a:lnTo>
                    <a:pt x="807107" y="3736916"/>
                  </a:lnTo>
                  <a:lnTo>
                    <a:pt x="788712" y="3778383"/>
                  </a:lnTo>
                  <a:lnTo>
                    <a:pt x="769714" y="3819660"/>
                  </a:lnTo>
                  <a:lnTo>
                    <a:pt x="750115" y="3860741"/>
                  </a:lnTo>
                  <a:lnTo>
                    <a:pt x="729914" y="3901621"/>
                  </a:lnTo>
                  <a:lnTo>
                    <a:pt x="709111" y="3942294"/>
                  </a:lnTo>
                  <a:lnTo>
                    <a:pt x="687706" y="3982752"/>
                  </a:lnTo>
                  <a:lnTo>
                    <a:pt x="665698" y="4022991"/>
                  </a:lnTo>
                  <a:lnTo>
                    <a:pt x="643088" y="4063003"/>
                  </a:lnTo>
                  <a:lnTo>
                    <a:pt x="619876" y="4102783"/>
                  </a:lnTo>
                  <a:lnTo>
                    <a:pt x="596061" y="4142325"/>
                  </a:lnTo>
                  <a:lnTo>
                    <a:pt x="571644" y="4181622"/>
                  </a:lnTo>
                  <a:lnTo>
                    <a:pt x="546623" y="4220668"/>
                  </a:lnTo>
                  <a:lnTo>
                    <a:pt x="521000" y="4259458"/>
                  </a:lnTo>
                  <a:lnTo>
                    <a:pt x="494774" y="4297984"/>
                  </a:lnTo>
                  <a:lnTo>
                    <a:pt x="467945" y="4336242"/>
                  </a:lnTo>
                  <a:lnTo>
                    <a:pt x="440512" y="4374225"/>
                  </a:lnTo>
                  <a:lnTo>
                    <a:pt x="412476" y="4411926"/>
                  </a:lnTo>
                  <a:lnTo>
                    <a:pt x="383836" y="4449339"/>
                  </a:lnTo>
                  <a:lnTo>
                    <a:pt x="354593" y="4486459"/>
                  </a:lnTo>
                  <a:lnTo>
                    <a:pt x="324747" y="4523279"/>
                  </a:lnTo>
                  <a:lnTo>
                    <a:pt x="294296" y="4559794"/>
                  </a:lnTo>
                  <a:lnTo>
                    <a:pt x="263242" y="4595996"/>
                  </a:lnTo>
                  <a:lnTo>
                    <a:pt x="231583" y="4631881"/>
                  </a:lnTo>
                  <a:lnTo>
                    <a:pt x="199321" y="4667441"/>
                  </a:lnTo>
                  <a:lnTo>
                    <a:pt x="166454" y="4702670"/>
                  </a:lnTo>
                  <a:lnTo>
                    <a:pt x="132983" y="4737563"/>
                  </a:lnTo>
                  <a:lnTo>
                    <a:pt x="98907" y="4772113"/>
                  </a:lnTo>
                  <a:lnTo>
                    <a:pt x="56235" y="4814023"/>
                  </a:lnTo>
                  <a:lnTo>
                    <a:pt x="12801" y="4855210"/>
                  </a:lnTo>
                  <a:lnTo>
                    <a:pt x="0" y="4842408"/>
                  </a:lnTo>
                  <a:lnTo>
                    <a:pt x="35421" y="4808917"/>
                  </a:lnTo>
                  <a:lnTo>
                    <a:pt x="70245" y="4775059"/>
                  </a:lnTo>
                  <a:lnTo>
                    <a:pt x="104469" y="4740840"/>
                  </a:lnTo>
                  <a:lnTo>
                    <a:pt x="138094" y="4706267"/>
                  </a:lnTo>
                  <a:lnTo>
                    <a:pt x="171120" y="4671345"/>
                  </a:lnTo>
                  <a:lnTo>
                    <a:pt x="203547" y="4636081"/>
                  </a:lnTo>
                  <a:lnTo>
                    <a:pt x="235374" y="4600482"/>
                  </a:lnTo>
                  <a:lnTo>
                    <a:pt x="266602" y="4564553"/>
                  </a:lnTo>
                  <a:lnTo>
                    <a:pt x="297230" y="4528300"/>
                  </a:lnTo>
                  <a:lnTo>
                    <a:pt x="327258" y="4491731"/>
                  </a:lnTo>
                  <a:lnTo>
                    <a:pt x="356687" y="4454851"/>
                  </a:lnTo>
                  <a:lnTo>
                    <a:pt x="385515" y="4417667"/>
                  </a:lnTo>
                  <a:lnTo>
                    <a:pt x="413744" y="4380184"/>
                  </a:lnTo>
                  <a:lnTo>
                    <a:pt x="441372" y="4342409"/>
                  </a:lnTo>
                  <a:lnTo>
                    <a:pt x="468400" y="4304349"/>
                  </a:lnTo>
                  <a:lnTo>
                    <a:pt x="494827" y="4266009"/>
                  </a:lnTo>
                  <a:lnTo>
                    <a:pt x="520654" y="4227396"/>
                  </a:lnTo>
                  <a:lnTo>
                    <a:pt x="545881" y="4188516"/>
                  </a:lnTo>
                  <a:lnTo>
                    <a:pt x="570506" y="4149376"/>
                  </a:lnTo>
                  <a:lnTo>
                    <a:pt x="594531" y="4109981"/>
                  </a:lnTo>
                  <a:lnTo>
                    <a:pt x="617955" y="4070338"/>
                  </a:lnTo>
                  <a:lnTo>
                    <a:pt x="640778" y="4030453"/>
                  </a:lnTo>
                  <a:lnTo>
                    <a:pt x="662999" y="3990332"/>
                  </a:lnTo>
                  <a:lnTo>
                    <a:pt x="684619" y="3949982"/>
                  </a:lnTo>
                  <a:lnTo>
                    <a:pt x="705638" y="3909409"/>
                  </a:lnTo>
                  <a:lnTo>
                    <a:pt x="726055" y="3868620"/>
                  </a:lnTo>
                  <a:lnTo>
                    <a:pt x="745870" y="3827619"/>
                  </a:lnTo>
                  <a:lnTo>
                    <a:pt x="765084" y="3786415"/>
                  </a:lnTo>
                  <a:lnTo>
                    <a:pt x="783696" y="3745012"/>
                  </a:lnTo>
                  <a:lnTo>
                    <a:pt x="801706" y="3703418"/>
                  </a:lnTo>
                  <a:lnTo>
                    <a:pt x="819113" y="3661638"/>
                  </a:lnTo>
                  <a:lnTo>
                    <a:pt x="835919" y="3619678"/>
                  </a:lnTo>
                  <a:lnTo>
                    <a:pt x="852122" y="3577546"/>
                  </a:lnTo>
                  <a:lnTo>
                    <a:pt x="867723" y="3535247"/>
                  </a:lnTo>
                  <a:lnTo>
                    <a:pt x="882721" y="3492788"/>
                  </a:lnTo>
                  <a:lnTo>
                    <a:pt x="897116" y="3450174"/>
                  </a:lnTo>
                  <a:lnTo>
                    <a:pt x="910909" y="3407412"/>
                  </a:lnTo>
                  <a:lnTo>
                    <a:pt x="924099" y="3364509"/>
                  </a:lnTo>
                  <a:lnTo>
                    <a:pt x="936685" y="3321470"/>
                  </a:lnTo>
                  <a:lnTo>
                    <a:pt x="948669" y="3278303"/>
                  </a:lnTo>
                  <a:lnTo>
                    <a:pt x="960049" y="3235012"/>
                  </a:lnTo>
                  <a:lnTo>
                    <a:pt x="970826" y="3191604"/>
                  </a:lnTo>
                  <a:lnTo>
                    <a:pt x="981000" y="3148086"/>
                  </a:lnTo>
                  <a:lnTo>
                    <a:pt x="990570" y="3104464"/>
                  </a:lnTo>
                  <a:lnTo>
                    <a:pt x="999536" y="3060745"/>
                  </a:lnTo>
                  <a:lnTo>
                    <a:pt x="1007898" y="3016933"/>
                  </a:lnTo>
                  <a:lnTo>
                    <a:pt x="1015657" y="2973036"/>
                  </a:lnTo>
                  <a:lnTo>
                    <a:pt x="1022811" y="2929060"/>
                  </a:lnTo>
                  <a:lnTo>
                    <a:pt x="1029362" y="2885012"/>
                  </a:lnTo>
                  <a:lnTo>
                    <a:pt x="1035308" y="2840896"/>
                  </a:lnTo>
                  <a:lnTo>
                    <a:pt x="1040650" y="2796721"/>
                  </a:lnTo>
                  <a:lnTo>
                    <a:pt x="1045387" y="2752491"/>
                  </a:lnTo>
                  <a:lnTo>
                    <a:pt x="1049520" y="2708214"/>
                  </a:lnTo>
                  <a:lnTo>
                    <a:pt x="1053047" y="2663895"/>
                  </a:lnTo>
                  <a:lnTo>
                    <a:pt x="1055971" y="2619541"/>
                  </a:lnTo>
                  <a:lnTo>
                    <a:pt x="1058289" y="2575158"/>
                  </a:lnTo>
                  <a:lnTo>
                    <a:pt x="1060002" y="2530752"/>
                  </a:lnTo>
                  <a:lnTo>
                    <a:pt x="1061110" y="2486329"/>
                  </a:lnTo>
                  <a:lnTo>
                    <a:pt x="1061613" y="2441897"/>
                  </a:lnTo>
                  <a:lnTo>
                    <a:pt x="1061510" y="2397460"/>
                  </a:lnTo>
                  <a:lnTo>
                    <a:pt x="1060802" y="2353026"/>
                  </a:lnTo>
                  <a:lnTo>
                    <a:pt x="1059488" y="2308600"/>
                  </a:lnTo>
                  <a:lnTo>
                    <a:pt x="1057568" y="2264189"/>
                  </a:lnTo>
                  <a:lnTo>
                    <a:pt x="1055043" y="2219800"/>
                  </a:lnTo>
                  <a:lnTo>
                    <a:pt x="1051912" y="2175437"/>
                  </a:lnTo>
                  <a:lnTo>
                    <a:pt x="1048174" y="2131108"/>
                  </a:lnTo>
                  <a:lnTo>
                    <a:pt x="1043831" y="2086819"/>
                  </a:lnTo>
                  <a:lnTo>
                    <a:pt x="1038881" y="2042577"/>
                  </a:lnTo>
                  <a:lnTo>
                    <a:pt x="1033325" y="1998386"/>
                  </a:lnTo>
                  <a:lnTo>
                    <a:pt x="1027162" y="1954254"/>
                  </a:lnTo>
                  <a:lnTo>
                    <a:pt x="1020393" y="1910188"/>
                  </a:lnTo>
                  <a:lnTo>
                    <a:pt x="1013016" y="1866192"/>
                  </a:lnTo>
                  <a:lnTo>
                    <a:pt x="1005033" y="1822274"/>
                  </a:lnTo>
                  <a:lnTo>
                    <a:pt x="996444" y="1778439"/>
                  </a:lnTo>
                  <a:lnTo>
                    <a:pt x="987246" y="1734694"/>
                  </a:lnTo>
                  <a:lnTo>
                    <a:pt x="977442" y="1691046"/>
                  </a:lnTo>
                  <a:lnTo>
                    <a:pt x="967031" y="1647500"/>
                  </a:lnTo>
                  <a:lnTo>
                    <a:pt x="956012" y="1604063"/>
                  </a:lnTo>
                  <a:lnTo>
                    <a:pt x="944385" y="1560741"/>
                  </a:lnTo>
                  <a:lnTo>
                    <a:pt x="932151" y="1517540"/>
                  </a:lnTo>
                  <a:lnTo>
                    <a:pt x="919309" y="1474467"/>
                  </a:lnTo>
                  <a:lnTo>
                    <a:pt x="905860" y="1431527"/>
                  </a:lnTo>
                  <a:lnTo>
                    <a:pt x="891802" y="1388728"/>
                  </a:lnTo>
                  <a:lnTo>
                    <a:pt x="877136" y="1346074"/>
                  </a:lnTo>
                  <a:lnTo>
                    <a:pt x="861862" y="1303574"/>
                  </a:lnTo>
                  <a:lnTo>
                    <a:pt x="845980" y="1261232"/>
                  </a:lnTo>
                  <a:lnTo>
                    <a:pt x="829489" y="1219055"/>
                  </a:lnTo>
                  <a:lnTo>
                    <a:pt x="812390" y="1177050"/>
                  </a:lnTo>
                  <a:lnTo>
                    <a:pt x="794682" y="1135222"/>
                  </a:lnTo>
                  <a:lnTo>
                    <a:pt x="776365" y="1093578"/>
                  </a:lnTo>
                  <a:lnTo>
                    <a:pt x="757439" y="1052124"/>
                  </a:lnTo>
                  <a:lnTo>
                    <a:pt x="737905" y="1010867"/>
                  </a:lnTo>
                  <a:lnTo>
                    <a:pt x="717761" y="969812"/>
                  </a:lnTo>
                  <a:lnTo>
                    <a:pt x="697008" y="928966"/>
                  </a:lnTo>
                  <a:lnTo>
                    <a:pt x="675645" y="888335"/>
                  </a:lnTo>
                  <a:lnTo>
                    <a:pt x="653674" y="847926"/>
                  </a:lnTo>
                  <a:lnTo>
                    <a:pt x="631092" y="807745"/>
                  </a:lnTo>
                  <a:lnTo>
                    <a:pt x="607901" y="767797"/>
                  </a:lnTo>
                  <a:lnTo>
                    <a:pt x="584101" y="728090"/>
                  </a:lnTo>
                  <a:lnTo>
                    <a:pt x="559690" y="688629"/>
                  </a:lnTo>
                  <a:lnTo>
                    <a:pt x="534669" y="649421"/>
                  </a:lnTo>
                  <a:lnTo>
                    <a:pt x="509038" y="610472"/>
                  </a:lnTo>
                  <a:lnTo>
                    <a:pt x="482797" y="571788"/>
                  </a:lnTo>
                  <a:lnTo>
                    <a:pt x="455946" y="533375"/>
                  </a:lnTo>
                  <a:lnTo>
                    <a:pt x="428484" y="495241"/>
                  </a:lnTo>
                  <a:lnTo>
                    <a:pt x="400411" y="457390"/>
                  </a:lnTo>
                  <a:lnTo>
                    <a:pt x="371728" y="419830"/>
                  </a:lnTo>
                  <a:lnTo>
                    <a:pt x="342434" y="382566"/>
                  </a:lnTo>
                  <a:lnTo>
                    <a:pt x="312529" y="345605"/>
                  </a:lnTo>
                  <a:lnTo>
                    <a:pt x="282014" y="308954"/>
                  </a:lnTo>
                  <a:lnTo>
                    <a:pt x="250886" y="272617"/>
                  </a:lnTo>
                  <a:lnTo>
                    <a:pt x="219148" y="236602"/>
                  </a:lnTo>
                  <a:lnTo>
                    <a:pt x="186798" y="200915"/>
                  </a:lnTo>
                  <a:lnTo>
                    <a:pt x="153837" y="165563"/>
                  </a:lnTo>
                  <a:lnTo>
                    <a:pt x="120265" y="130550"/>
                  </a:lnTo>
                  <a:lnTo>
                    <a:pt x="86080" y="95885"/>
                  </a:lnTo>
                  <a:lnTo>
                    <a:pt x="43411" y="53975"/>
                  </a:lnTo>
                  <a:lnTo>
                    <a:pt x="0" y="12826"/>
                  </a:lnTo>
                  <a:lnTo>
                    <a:pt x="12801" y="0"/>
                  </a:lnTo>
                  <a:close/>
                </a:path>
              </a:pathLst>
            </a:custGeom>
            <a:ln w="12700">
              <a:solidFill>
                <a:srgbClr val="798B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68601" y="1772411"/>
              <a:ext cx="9690100" cy="768985"/>
            </a:xfrm>
            <a:custGeom>
              <a:avLst/>
              <a:gdLst/>
              <a:ahLst/>
              <a:cxnLst/>
              <a:rect l="l" t="t" r="r" b="b"/>
              <a:pathLst>
                <a:path w="9690100" h="768985">
                  <a:moveTo>
                    <a:pt x="9689592" y="0"/>
                  </a:moveTo>
                  <a:lnTo>
                    <a:pt x="0" y="0"/>
                  </a:lnTo>
                  <a:lnTo>
                    <a:pt x="0" y="768858"/>
                  </a:lnTo>
                  <a:lnTo>
                    <a:pt x="9689592" y="768858"/>
                  </a:lnTo>
                  <a:lnTo>
                    <a:pt x="9689592" y="0"/>
                  </a:lnTo>
                  <a:close/>
                </a:path>
              </a:pathLst>
            </a:custGeom>
            <a:solidFill>
              <a:srgbClr val="0737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1396" y="1676780"/>
              <a:ext cx="995680" cy="961390"/>
            </a:xfrm>
            <a:custGeom>
              <a:avLst/>
              <a:gdLst/>
              <a:ahLst/>
              <a:cxnLst/>
              <a:rect l="l" t="t" r="r" b="b"/>
              <a:pathLst>
                <a:path w="995680" h="961389">
                  <a:moveTo>
                    <a:pt x="497585" y="0"/>
                  </a:moveTo>
                  <a:lnTo>
                    <a:pt x="449662" y="2199"/>
                  </a:lnTo>
                  <a:lnTo>
                    <a:pt x="403027" y="8664"/>
                  </a:lnTo>
                  <a:lnTo>
                    <a:pt x="357891" y="19192"/>
                  </a:lnTo>
                  <a:lnTo>
                    <a:pt x="314461" y="33583"/>
                  </a:lnTo>
                  <a:lnTo>
                    <a:pt x="272946" y="51634"/>
                  </a:lnTo>
                  <a:lnTo>
                    <a:pt x="233554" y="73144"/>
                  </a:lnTo>
                  <a:lnTo>
                    <a:pt x="196494" y="97912"/>
                  </a:lnTo>
                  <a:lnTo>
                    <a:pt x="161974" y="125736"/>
                  </a:lnTo>
                  <a:lnTo>
                    <a:pt x="130203" y="156415"/>
                  </a:lnTo>
                  <a:lnTo>
                    <a:pt x="101389" y="189747"/>
                  </a:lnTo>
                  <a:lnTo>
                    <a:pt x="75740" y="225531"/>
                  </a:lnTo>
                  <a:lnTo>
                    <a:pt x="53466" y="263566"/>
                  </a:lnTo>
                  <a:lnTo>
                    <a:pt x="34774" y="303649"/>
                  </a:lnTo>
                  <a:lnTo>
                    <a:pt x="19873" y="345579"/>
                  </a:lnTo>
                  <a:lnTo>
                    <a:pt x="8971" y="389156"/>
                  </a:lnTo>
                  <a:lnTo>
                    <a:pt x="2277" y="434177"/>
                  </a:lnTo>
                  <a:lnTo>
                    <a:pt x="0" y="480441"/>
                  </a:lnTo>
                  <a:lnTo>
                    <a:pt x="2277" y="526704"/>
                  </a:lnTo>
                  <a:lnTo>
                    <a:pt x="8971" y="571725"/>
                  </a:lnTo>
                  <a:lnTo>
                    <a:pt x="19873" y="615302"/>
                  </a:lnTo>
                  <a:lnTo>
                    <a:pt x="34774" y="657232"/>
                  </a:lnTo>
                  <a:lnTo>
                    <a:pt x="53466" y="697315"/>
                  </a:lnTo>
                  <a:lnTo>
                    <a:pt x="75740" y="735350"/>
                  </a:lnTo>
                  <a:lnTo>
                    <a:pt x="101389" y="771134"/>
                  </a:lnTo>
                  <a:lnTo>
                    <a:pt x="130203" y="804466"/>
                  </a:lnTo>
                  <a:lnTo>
                    <a:pt x="161974" y="835145"/>
                  </a:lnTo>
                  <a:lnTo>
                    <a:pt x="196494" y="862969"/>
                  </a:lnTo>
                  <a:lnTo>
                    <a:pt x="233554" y="887737"/>
                  </a:lnTo>
                  <a:lnTo>
                    <a:pt x="272946" y="909247"/>
                  </a:lnTo>
                  <a:lnTo>
                    <a:pt x="314461" y="927298"/>
                  </a:lnTo>
                  <a:lnTo>
                    <a:pt x="357891" y="941689"/>
                  </a:lnTo>
                  <a:lnTo>
                    <a:pt x="403027" y="952217"/>
                  </a:lnTo>
                  <a:lnTo>
                    <a:pt x="449662" y="958682"/>
                  </a:lnTo>
                  <a:lnTo>
                    <a:pt x="497585" y="960882"/>
                  </a:lnTo>
                  <a:lnTo>
                    <a:pt x="545509" y="958682"/>
                  </a:lnTo>
                  <a:lnTo>
                    <a:pt x="592144" y="952217"/>
                  </a:lnTo>
                  <a:lnTo>
                    <a:pt x="637280" y="941689"/>
                  </a:lnTo>
                  <a:lnTo>
                    <a:pt x="680710" y="927298"/>
                  </a:lnTo>
                  <a:lnTo>
                    <a:pt x="722225" y="909247"/>
                  </a:lnTo>
                  <a:lnTo>
                    <a:pt x="761617" y="887737"/>
                  </a:lnTo>
                  <a:lnTo>
                    <a:pt x="798677" y="862969"/>
                  </a:lnTo>
                  <a:lnTo>
                    <a:pt x="833197" y="835145"/>
                  </a:lnTo>
                  <a:lnTo>
                    <a:pt x="864968" y="804466"/>
                  </a:lnTo>
                  <a:lnTo>
                    <a:pt x="893782" y="771134"/>
                  </a:lnTo>
                  <a:lnTo>
                    <a:pt x="919431" y="735350"/>
                  </a:lnTo>
                  <a:lnTo>
                    <a:pt x="941705" y="697315"/>
                  </a:lnTo>
                  <a:lnTo>
                    <a:pt x="960397" y="657232"/>
                  </a:lnTo>
                  <a:lnTo>
                    <a:pt x="975298" y="615302"/>
                  </a:lnTo>
                  <a:lnTo>
                    <a:pt x="986200" y="571725"/>
                  </a:lnTo>
                  <a:lnTo>
                    <a:pt x="992894" y="526704"/>
                  </a:lnTo>
                  <a:lnTo>
                    <a:pt x="995172" y="480441"/>
                  </a:lnTo>
                  <a:lnTo>
                    <a:pt x="992894" y="434177"/>
                  </a:lnTo>
                  <a:lnTo>
                    <a:pt x="986200" y="389156"/>
                  </a:lnTo>
                  <a:lnTo>
                    <a:pt x="975298" y="345579"/>
                  </a:lnTo>
                  <a:lnTo>
                    <a:pt x="960397" y="303649"/>
                  </a:lnTo>
                  <a:lnTo>
                    <a:pt x="941705" y="263566"/>
                  </a:lnTo>
                  <a:lnTo>
                    <a:pt x="919431" y="225531"/>
                  </a:lnTo>
                  <a:lnTo>
                    <a:pt x="893782" y="189747"/>
                  </a:lnTo>
                  <a:lnTo>
                    <a:pt x="864968" y="156415"/>
                  </a:lnTo>
                  <a:lnTo>
                    <a:pt x="833197" y="125736"/>
                  </a:lnTo>
                  <a:lnTo>
                    <a:pt x="798677" y="97912"/>
                  </a:lnTo>
                  <a:lnTo>
                    <a:pt x="761617" y="73144"/>
                  </a:lnTo>
                  <a:lnTo>
                    <a:pt x="722225" y="51634"/>
                  </a:lnTo>
                  <a:lnTo>
                    <a:pt x="680710" y="33583"/>
                  </a:lnTo>
                  <a:lnTo>
                    <a:pt x="637280" y="19192"/>
                  </a:lnTo>
                  <a:lnTo>
                    <a:pt x="592144" y="8664"/>
                  </a:lnTo>
                  <a:lnTo>
                    <a:pt x="545509" y="2199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1396" y="1676780"/>
              <a:ext cx="995680" cy="961390"/>
            </a:xfrm>
            <a:custGeom>
              <a:avLst/>
              <a:gdLst/>
              <a:ahLst/>
              <a:cxnLst/>
              <a:rect l="l" t="t" r="r" b="b"/>
              <a:pathLst>
                <a:path w="995680" h="961389">
                  <a:moveTo>
                    <a:pt x="0" y="480441"/>
                  </a:moveTo>
                  <a:lnTo>
                    <a:pt x="2277" y="434177"/>
                  </a:lnTo>
                  <a:lnTo>
                    <a:pt x="8971" y="389156"/>
                  </a:lnTo>
                  <a:lnTo>
                    <a:pt x="19873" y="345579"/>
                  </a:lnTo>
                  <a:lnTo>
                    <a:pt x="34774" y="303649"/>
                  </a:lnTo>
                  <a:lnTo>
                    <a:pt x="53466" y="263566"/>
                  </a:lnTo>
                  <a:lnTo>
                    <a:pt x="75740" y="225531"/>
                  </a:lnTo>
                  <a:lnTo>
                    <a:pt x="101389" y="189747"/>
                  </a:lnTo>
                  <a:lnTo>
                    <a:pt x="130203" y="156415"/>
                  </a:lnTo>
                  <a:lnTo>
                    <a:pt x="161974" y="125736"/>
                  </a:lnTo>
                  <a:lnTo>
                    <a:pt x="196494" y="97912"/>
                  </a:lnTo>
                  <a:lnTo>
                    <a:pt x="233554" y="73144"/>
                  </a:lnTo>
                  <a:lnTo>
                    <a:pt x="272946" y="51634"/>
                  </a:lnTo>
                  <a:lnTo>
                    <a:pt x="314461" y="33583"/>
                  </a:lnTo>
                  <a:lnTo>
                    <a:pt x="357891" y="19192"/>
                  </a:lnTo>
                  <a:lnTo>
                    <a:pt x="403027" y="8664"/>
                  </a:lnTo>
                  <a:lnTo>
                    <a:pt x="449662" y="2199"/>
                  </a:lnTo>
                  <a:lnTo>
                    <a:pt x="497585" y="0"/>
                  </a:lnTo>
                  <a:lnTo>
                    <a:pt x="545509" y="2199"/>
                  </a:lnTo>
                  <a:lnTo>
                    <a:pt x="592144" y="8664"/>
                  </a:lnTo>
                  <a:lnTo>
                    <a:pt x="637280" y="19192"/>
                  </a:lnTo>
                  <a:lnTo>
                    <a:pt x="680710" y="33583"/>
                  </a:lnTo>
                  <a:lnTo>
                    <a:pt x="722225" y="51634"/>
                  </a:lnTo>
                  <a:lnTo>
                    <a:pt x="761617" y="73144"/>
                  </a:lnTo>
                  <a:lnTo>
                    <a:pt x="798677" y="97912"/>
                  </a:lnTo>
                  <a:lnTo>
                    <a:pt x="833197" y="125736"/>
                  </a:lnTo>
                  <a:lnTo>
                    <a:pt x="864968" y="156415"/>
                  </a:lnTo>
                  <a:lnTo>
                    <a:pt x="893782" y="189747"/>
                  </a:lnTo>
                  <a:lnTo>
                    <a:pt x="919431" y="225531"/>
                  </a:lnTo>
                  <a:lnTo>
                    <a:pt x="941705" y="263566"/>
                  </a:lnTo>
                  <a:lnTo>
                    <a:pt x="960397" y="303649"/>
                  </a:lnTo>
                  <a:lnTo>
                    <a:pt x="975298" y="345579"/>
                  </a:lnTo>
                  <a:lnTo>
                    <a:pt x="986200" y="389156"/>
                  </a:lnTo>
                  <a:lnTo>
                    <a:pt x="992894" y="434177"/>
                  </a:lnTo>
                  <a:lnTo>
                    <a:pt x="995172" y="480441"/>
                  </a:lnTo>
                  <a:lnTo>
                    <a:pt x="992894" y="526704"/>
                  </a:lnTo>
                  <a:lnTo>
                    <a:pt x="986200" y="571725"/>
                  </a:lnTo>
                  <a:lnTo>
                    <a:pt x="975298" y="615302"/>
                  </a:lnTo>
                  <a:lnTo>
                    <a:pt x="960397" y="657232"/>
                  </a:lnTo>
                  <a:lnTo>
                    <a:pt x="941705" y="697315"/>
                  </a:lnTo>
                  <a:lnTo>
                    <a:pt x="919431" y="735350"/>
                  </a:lnTo>
                  <a:lnTo>
                    <a:pt x="893782" y="771134"/>
                  </a:lnTo>
                  <a:lnTo>
                    <a:pt x="864968" y="804466"/>
                  </a:lnTo>
                  <a:lnTo>
                    <a:pt x="833197" y="835145"/>
                  </a:lnTo>
                  <a:lnTo>
                    <a:pt x="798677" y="862969"/>
                  </a:lnTo>
                  <a:lnTo>
                    <a:pt x="761617" y="887737"/>
                  </a:lnTo>
                  <a:lnTo>
                    <a:pt x="722225" y="909247"/>
                  </a:lnTo>
                  <a:lnTo>
                    <a:pt x="680710" y="927298"/>
                  </a:lnTo>
                  <a:lnTo>
                    <a:pt x="637280" y="941689"/>
                  </a:lnTo>
                  <a:lnTo>
                    <a:pt x="592144" y="952217"/>
                  </a:lnTo>
                  <a:lnTo>
                    <a:pt x="545509" y="958682"/>
                  </a:lnTo>
                  <a:lnTo>
                    <a:pt x="497585" y="960882"/>
                  </a:lnTo>
                  <a:lnTo>
                    <a:pt x="449662" y="958682"/>
                  </a:lnTo>
                  <a:lnTo>
                    <a:pt x="403027" y="952217"/>
                  </a:lnTo>
                  <a:lnTo>
                    <a:pt x="357891" y="941689"/>
                  </a:lnTo>
                  <a:lnTo>
                    <a:pt x="314461" y="927298"/>
                  </a:lnTo>
                  <a:lnTo>
                    <a:pt x="272946" y="909247"/>
                  </a:lnTo>
                  <a:lnTo>
                    <a:pt x="233554" y="887737"/>
                  </a:lnTo>
                  <a:lnTo>
                    <a:pt x="196494" y="862969"/>
                  </a:lnTo>
                  <a:lnTo>
                    <a:pt x="161974" y="835145"/>
                  </a:lnTo>
                  <a:lnTo>
                    <a:pt x="130203" y="804466"/>
                  </a:lnTo>
                  <a:lnTo>
                    <a:pt x="101389" y="771134"/>
                  </a:lnTo>
                  <a:lnTo>
                    <a:pt x="75740" y="735350"/>
                  </a:lnTo>
                  <a:lnTo>
                    <a:pt x="53466" y="697315"/>
                  </a:lnTo>
                  <a:lnTo>
                    <a:pt x="34774" y="657232"/>
                  </a:lnTo>
                  <a:lnTo>
                    <a:pt x="19873" y="615302"/>
                  </a:lnTo>
                  <a:lnTo>
                    <a:pt x="8971" y="571725"/>
                  </a:lnTo>
                  <a:lnTo>
                    <a:pt x="2277" y="526704"/>
                  </a:lnTo>
                  <a:lnTo>
                    <a:pt x="0" y="480441"/>
                  </a:lnTo>
                  <a:close/>
                </a:path>
              </a:pathLst>
            </a:custGeom>
            <a:ln w="12700">
              <a:solidFill>
                <a:srgbClr val="75BC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25039" y="2925317"/>
              <a:ext cx="9233535" cy="768985"/>
            </a:xfrm>
            <a:custGeom>
              <a:avLst/>
              <a:gdLst/>
              <a:ahLst/>
              <a:cxnLst/>
              <a:rect l="l" t="t" r="r" b="b"/>
              <a:pathLst>
                <a:path w="9233535" h="768985">
                  <a:moveTo>
                    <a:pt x="9233154" y="0"/>
                  </a:moveTo>
                  <a:lnTo>
                    <a:pt x="0" y="0"/>
                  </a:lnTo>
                  <a:lnTo>
                    <a:pt x="0" y="768858"/>
                  </a:lnTo>
                  <a:lnTo>
                    <a:pt x="9233154" y="768858"/>
                  </a:lnTo>
                  <a:lnTo>
                    <a:pt x="9233154" y="0"/>
                  </a:lnTo>
                  <a:close/>
                </a:path>
              </a:pathLst>
            </a:custGeom>
            <a:solidFill>
              <a:srgbClr val="0737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66010" y="1757166"/>
            <a:ext cx="8138159" cy="170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Universal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works</a:t>
            </a:r>
            <a:r>
              <a:rPr sz="20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several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platforms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such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Android,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iOS,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Web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browsers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does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require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any</a:t>
            </a:r>
            <a:r>
              <a:rPr sz="20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change.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2000">
              <a:latin typeface="Carlito"/>
              <a:cs typeface="Carlito"/>
            </a:endParaRPr>
          </a:p>
          <a:p>
            <a:pPr marL="46863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Detecting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statically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sz="20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optimization.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21485" y="2823336"/>
            <a:ext cx="9737090" cy="2023745"/>
            <a:chOff x="1721485" y="2823336"/>
            <a:chExt cx="9737090" cy="2023745"/>
          </a:xfrm>
        </p:grpSpPr>
        <p:sp>
          <p:nvSpPr>
            <p:cNvPr id="11" name="object 11"/>
            <p:cNvSpPr/>
            <p:nvPr/>
          </p:nvSpPr>
          <p:spPr>
            <a:xfrm>
              <a:off x="1727835" y="2829686"/>
              <a:ext cx="994410" cy="961390"/>
            </a:xfrm>
            <a:custGeom>
              <a:avLst/>
              <a:gdLst/>
              <a:ahLst/>
              <a:cxnLst/>
              <a:rect l="l" t="t" r="r" b="b"/>
              <a:pathLst>
                <a:path w="994410" h="961389">
                  <a:moveTo>
                    <a:pt x="497204" y="0"/>
                  </a:moveTo>
                  <a:lnTo>
                    <a:pt x="449324" y="2199"/>
                  </a:lnTo>
                  <a:lnTo>
                    <a:pt x="402731" y="8664"/>
                  </a:lnTo>
                  <a:lnTo>
                    <a:pt x="357633" y="19192"/>
                  </a:lnTo>
                  <a:lnTo>
                    <a:pt x="314238" y="33583"/>
                  </a:lnTo>
                  <a:lnTo>
                    <a:pt x="272756" y="51634"/>
                  </a:lnTo>
                  <a:lnTo>
                    <a:pt x="233395" y="73144"/>
                  </a:lnTo>
                  <a:lnTo>
                    <a:pt x="196362" y="97912"/>
                  </a:lnTo>
                  <a:lnTo>
                    <a:pt x="161867" y="125736"/>
                  </a:lnTo>
                  <a:lnTo>
                    <a:pt x="130119" y="156415"/>
                  </a:lnTo>
                  <a:lnTo>
                    <a:pt x="101324" y="189747"/>
                  </a:lnTo>
                  <a:lnTo>
                    <a:pt x="75693" y="225531"/>
                  </a:lnTo>
                  <a:lnTo>
                    <a:pt x="53433" y="263566"/>
                  </a:lnTo>
                  <a:lnTo>
                    <a:pt x="34753" y="303649"/>
                  </a:lnTo>
                  <a:lnTo>
                    <a:pt x="19861" y="345579"/>
                  </a:lnTo>
                  <a:lnTo>
                    <a:pt x="8966" y="389156"/>
                  </a:lnTo>
                  <a:lnTo>
                    <a:pt x="2276" y="434177"/>
                  </a:lnTo>
                  <a:lnTo>
                    <a:pt x="0" y="480440"/>
                  </a:lnTo>
                  <a:lnTo>
                    <a:pt x="2276" y="526704"/>
                  </a:lnTo>
                  <a:lnTo>
                    <a:pt x="8966" y="571725"/>
                  </a:lnTo>
                  <a:lnTo>
                    <a:pt x="19861" y="615302"/>
                  </a:lnTo>
                  <a:lnTo>
                    <a:pt x="34753" y="657232"/>
                  </a:lnTo>
                  <a:lnTo>
                    <a:pt x="53433" y="697315"/>
                  </a:lnTo>
                  <a:lnTo>
                    <a:pt x="75693" y="735350"/>
                  </a:lnTo>
                  <a:lnTo>
                    <a:pt x="101324" y="771134"/>
                  </a:lnTo>
                  <a:lnTo>
                    <a:pt x="130119" y="804466"/>
                  </a:lnTo>
                  <a:lnTo>
                    <a:pt x="161867" y="835145"/>
                  </a:lnTo>
                  <a:lnTo>
                    <a:pt x="196362" y="862969"/>
                  </a:lnTo>
                  <a:lnTo>
                    <a:pt x="233395" y="887737"/>
                  </a:lnTo>
                  <a:lnTo>
                    <a:pt x="272756" y="909247"/>
                  </a:lnTo>
                  <a:lnTo>
                    <a:pt x="314238" y="927298"/>
                  </a:lnTo>
                  <a:lnTo>
                    <a:pt x="357633" y="941689"/>
                  </a:lnTo>
                  <a:lnTo>
                    <a:pt x="402731" y="952217"/>
                  </a:lnTo>
                  <a:lnTo>
                    <a:pt x="449324" y="958682"/>
                  </a:lnTo>
                  <a:lnTo>
                    <a:pt x="497204" y="960882"/>
                  </a:lnTo>
                  <a:lnTo>
                    <a:pt x="545085" y="958682"/>
                  </a:lnTo>
                  <a:lnTo>
                    <a:pt x="591678" y="952217"/>
                  </a:lnTo>
                  <a:lnTo>
                    <a:pt x="636776" y="941689"/>
                  </a:lnTo>
                  <a:lnTo>
                    <a:pt x="680171" y="927298"/>
                  </a:lnTo>
                  <a:lnTo>
                    <a:pt x="721653" y="909247"/>
                  </a:lnTo>
                  <a:lnTo>
                    <a:pt x="761014" y="887737"/>
                  </a:lnTo>
                  <a:lnTo>
                    <a:pt x="798047" y="862969"/>
                  </a:lnTo>
                  <a:lnTo>
                    <a:pt x="832542" y="835145"/>
                  </a:lnTo>
                  <a:lnTo>
                    <a:pt x="864290" y="804466"/>
                  </a:lnTo>
                  <a:lnTo>
                    <a:pt x="893085" y="771134"/>
                  </a:lnTo>
                  <a:lnTo>
                    <a:pt x="918716" y="735350"/>
                  </a:lnTo>
                  <a:lnTo>
                    <a:pt x="940976" y="697315"/>
                  </a:lnTo>
                  <a:lnTo>
                    <a:pt x="959656" y="657232"/>
                  </a:lnTo>
                  <a:lnTo>
                    <a:pt x="974548" y="615302"/>
                  </a:lnTo>
                  <a:lnTo>
                    <a:pt x="985443" y="571725"/>
                  </a:lnTo>
                  <a:lnTo>
                    <a:pt x="992133" y="526704"/>
                  </a:lnTo>
                  <a:lnTo>
                    <a:pt x="994409" y="480440"/>
                  </a:lnTo>
                  <a:lnTo>
                    <a:pt x="992133" y="434177"/>
                  </a:lnTo>
                  <a:lnTo>
                    <a:pt x="985443" y="389156"/>
                  </a:lnTo>
                  <a:lnTo>
                    <a:pt x="974548" y="345579"/>
                  </a:lnTo>
                  <a:lnTo>
                    <a:pt x="959656" y="303649"/>
                  </a:lnTo>
                  <a:lnTo>
                    <a:pt x="940976" y="263566"/>
                  </a:lnTo>
                  <a:lnTo>
                    <a:pt x="918716" y="225531"/>
                  </a:lnTo>
                  <a:lnTo>
                    <a:pt x="893085" y="189747"/>
                  </a:lnTo>
                  <a:lnTo>
                    <a:pt x="864290" y="156415"/>
                  </a:lnTo>
                  <a:lnTo>
                    <a:pt x="832542" y="125736"/>
                  </a:lnTo>
                  <a:lnTo>
                    <a:pt x="798047" y="97912"/>
                  </a:lnTo>
                  <a:lnTo>
                    <a:pt x="761014" y="73144"/>
                  </a:lnTo>
                  <a:lnTo>
                    <a:pt x="721653" y="51634"/>
                  </a:lnTo>
                  <a:lnTo>
                    <a:pt x="680171" y="33583"/>
                  </a:lnTo>
                  <a:lnTo>
                    <a:pt x="636776" y="19192"/>
                  </a:lnTo>
                  <a:lnTo>
                    <a:pt x="591678" y="8664"/>
                  </a:lnTo>
                  <a:lnTo>
                    <a:pt x="545085" y="2199"/>
                  </a:lnTo>
                  <a:lnTo>
                    <a:pt x="49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7835" y="2829686"/>
              <a:ext cx="994410" cy="961390"/>
            </a:xfrm>
            <a:custGeom>
              <a:avLst/>
              <a:gdLst/>
              <a:ahLst/>
              <a:cxnLst/>
              <a:rect l="l" t="t" r="r" b="b"/>
              <a:pathLst>
                <a:path w="994410" h="961389">
                  <a:moveTo>
                    <a:pt x="0" y="480440"/>
                  </a:moveTo>
                  <a:lnTo>
                    <a:pt x="2276" y="434177"/>
                  </a:lnTo>
                  <a:lnTo>
                    <a:pt x="8966" y="389156"/>
                  </a:lnTo>
                  <a:lnTo>
                    <a:pt x="19861" y="345579"/>
                  </a:lnTo>
                  <a:lnTo>
                    <a:pt x="34753" y="303649"/>
                  </a:lnTo>
                  <a:lnTo>
                    <a:pt x="53433" y="263566"/>
                  </a:lnTo>
                  <a:lnTo>
                    <a:pt x="75693" y="225531"/>
                  </a:lnTo>
                  <a:lnTo>
                    <a:pt x="101324" y="189747"/>
                  </a:lnTo>
                  <a:lnTo>
                    <a:pt x="130119" y="156415"/>
                  </a:lnTo>
                  <a:lnTo>
                    <a:pt x="161867" y="125736"/>
                  </a:lnTo>
                  <a:lnTo>
                    <a:pt x="196362" y="97912"/>
                  </a:lnTo>
                  <a:lnTo>
                    <a:pt x="233395" y="73144"/>
                  </a:lnTo>
                  <a:lnTo>
                    <a:pt x="272756" y="51634"/>
                  </a:lnTo>
                  <a:lnTo>
                    <a:pt x="314238" y="33583"/>
                  </a:lnTo>
                  <a:lnTo>
                    <a:pt x="357633" y="19192"/>
                  </a:lnTo>
                  <a:lnTo>
                    <a:pt x="402731" y="8664"/>
                  </a:lnTo>
                  <a:lnTo>
                    <a:pt x="449324" y="2199"/>
                  </a:lnTo>
                  <a:lnTo>
                    <a:pt x="497204" y="0"/>
                  </a:lnTo>
                  <a:lnTo>
                    <a:pt x="545085" y="2199"/>
                  </a:lnTo>
                  <a:lnTo>
                    <a:pt x="591678" y="8664"/>
                  </a:lnTo>
                  <a:lnTo>
                    <a:pt x="636776" y="19192"/>
                  </a:lnTo>
                  <a:lnTo>
                    <a:pt x="680171" y="33583"/>
                  </a:lnTo>
                  <a:lnTo>
                    <a:pt x="721653" y="51634"/>
                  </a:lnTo>
                  <a:lnTo>
                    <a:pt x="761014" y="73144"/>
                  </a:lnTo>
                  <a:lnTo>
                    <a:pt x="798047" y="97912"/>
                  </a:lnTo>
                  <a:lnTo>
                    <a:pt x="832542" y="125736"/>
                  </a:lnTo>
                  <a:lnTo>
                    <a:pt x="864290" y="156415"/>
                  </a:lnTo>
                  <a:lnTo>
                    <a:pt x="893085" y="189747"/>
                  </a:lnTo>
                  <a:lnTo>
                    <a:pt x="918716" y="225531"/>
                  </a:lnTo>
                  <a:lnTo>
                    <a:pt x="940976" y="263566"/>
                  </a:lnTo>
                  <a:lnTo>
                    <a:pt x="959656" y="303649"/>
                  </a:lnTo>
                  <a:lnTo>
                    <a:pt x="974548" y="345579"/>
                  </a:lnTo>
                  <a:lnTo>
                    <a:pt x="985443" y="389156"/>
                  </a:lnTo>
                  <a:lnTo>
                    <a:pt x="992133" y="434177"/>
                  </a:lnTo>
                  <a:lnTo>
                    <a:pt x="994409" y="480440"/>
                  </a:lnTo>
                  <a:lnTo>
                    <a:pt x="992133" y="526704"/>
                  </a:lnTo>
                  <a:lnTo>
                    <a:pt x="985443" y="571725"/>
                  </a:lnTo>
                  <a:lnTo>
                    <a:pt x="974548" y="615302"/>
                  </a:lnTo>
                  <a:lnTo>
                    <a:pt x="959656" y="657232"/>
                  </a:lnTo>
                  <a:lnTo>
                    <a:pt x="940976" y="697315"/>
                  </a:lnTo>
                  <a:lnTo>
                    <a:pt x="918716" y="735350"/>
                  </a:lnTo>
                  <a:lnTo>
                    <a:pt x="893085" y="771134"/>
                  </a:lnTo>
                  <a:lnTo>
                    <a:pt x="864290" y="804466"/>
                  </a:lnTo>
                  <a:lnTo>
                    <a:pt x="832542" y="835145"/>
                  </a:lnTo>
                  <a:lnTo>
                    <a:pt x="798047" y="862969"/>
                  </a:lnTo>
                  <a:lnTo>
                    <a:pt x="761014" y="887737"/>
                  </a:lnTo>
                  <a:lnTo>
                    <a:pt x="721653" y="909247"/>
                  </a:lnTo>
                  <a:lnTo>
                    <a:pt x="680171" y="927298"/>
                  </a:lnTo>
                  <a:lnTo>
                    <a:pt x="636776" y="941689"/>
                  </a:lnTo>
                  <a:lnTo>
                    <a:pt x="591678" y="952217"/>
                  </a:lnTo>
                  <a:lnTo>
                    <a:pt x="545085" y="958682"/>
                  </a:lnTo>
                  <a:lnTo>
                    <a:pt x="497204" y="960882"/>
                  </a:lnTo>
                  <a:lnTo>
                    <a:pt x="449324" y="958682"/>
                  </a:lnTo>
                  <a:lnTo>
                    <a:pt x="402731" y="952217"/>
                  </a:lnTo>
                  <a:lnTo>
                    <a:pt x="357633" y="941689"/>
                  </a:lnTo>
                  <a:lnTo>
                    <a:pt x="314238" y="927298"/>
                  </a:lnTo>
                  <a:lnTo>
                    <a:pt x="272756" y="909247"/>
                  </a:lnTo>
                  <a:lnTo>
                    <a:pt x="233395" y="887737"/>
                  </a:lnTo>
                  <a:lnTo>
                    <a:pt x="196362" y="862969"/>
                  </a:lnTo>
                  <a:lnTo>
                    <a:pt x="161867" y="835145"/>
                  </a:lnTo>
                  <a:lnTo>
                    <a:pt x="130119" y="804466"/>
                  </a:lnTo>
                  <a:lnTo>
                    <a:pt x="101324" y="771134"/>
                  </a:lnTo>
                  <a:lnTo>
                    <a:pt x="75693" y="735350"/>
                  </a:lnTo>
                  <a:lnTo>
                    <a:pt x="53433" y="697315"/>
                  </a:lnTo>
                  <a:lnTo>
                    <a:pt x="34753" y="657232"/>
                  </a:lnTo>
                  <a:lnTo>
                    <a:pt x="19861" y="615302"/>
                  </a:lnTo>
                  <a:lnTo>
                    <a:pt x="8966" y="571725"/>
                  </a:lnTo>
                  <a:lnTo>
                    <a:pt x="2276" y="526704"/>
                  </a:lnTo>
                  <a:lnTo>
                    <a:pt x="0" y="480440"/>
                  </a:lnTo>
                  <a:close/>
                </a:path>
              </a:pathLst>
            </a:custGeom>
            <a:ln w="12700">
              <a:solidFill>
                <a:srgbClr val="75AC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25040" y="4078223"/>
              <a:ext cx="9233535" cy="768985"/>
            </a:xfrm>
            <a:custGeom>
              <a:avLst/>
              <a:gdLst/>
              <a:ahLst/>
              <a:cxnLst/>
              <a:rect l="l" t="t" r="r" b="b"/>
              <a:pathLst>
                <a:path w="9233535" h="768985">
                  <a:moveTo>
                    <a:pt x="9233154" y="0"/>
                  </a:moveTo>
                  <a:lnTo>
                    <a:pt x="0" y="0"/>
                  </a:lnTo>
                  <a:lnTo>
                    <a:pt x="0" y="768857"/>
                  </a:lnTo>
                  <a:lnTo>
                    <a:pt x="9233154" y="768857"/>
                  </a:lnTo>
                  <a:lnTo>
                    <a:pt x="9233154" y="0"/>
                  </a:lnTo>
                  <a:close/>
                </a:path>
              </a:pathLst>
            </a:custGeom>
            <a:solidFill>
              <a:srgbClr val="0737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2194" y="4284217"/>
            <a:ext cx="68408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Provides</a:t>
            </a:r>
            <a:r>
              <a:rPr sz="20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null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safety,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results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lesser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instances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app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crash.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721485" y="3976242"/>
            <a:ext cx="9737090" cy="2023745"/>
            <a:chOff x="1721485" y="3976242"/>
            <a:chExt cx="9737090" cy="2023745"/>
          </a:xfrm>
        </p:grpSpPr>
        <p:sp>
          <p:nvSpPr>
            <p:cNvPr id="16" name="object 16"/>
            <p:cNvSpPr/>
            <p:nvPr/>
          </p:nvSpPr>
          <p:spPr>
            <a:xfrm>
              <a:off x="1727835" y="3982592"/>
              <a:ext cx="994410" cy="961390"/>
            </a:xfrm>
            <a:custGeom>
              <a:avLst/>
              <a:gdLst/>
              <a:ahLst/>
              <a:cxnLst/>
              <a:rect l="l" t="t" r="r" b="b"/>
              <a:pathLst>
                <a:path w="994410" h="961389">
                  <a:moveTo>
                    <a:pt x="497204" y="0"/>
                  </a:moveTo>
                  <a:lnTo>
                    <a:pt x="449324" y="2199"/>
                  </a:lnTo>
                  <a:lnTo>
                    <a:pt x="402731" y="8664"/>
                  </a:lnTo>
                  <a:lnTo>
                    <a:pt x="357633" y="19192"/>
                  </a:lnTo>
                  <a:lnTo>
                    <a:pt x="314238" y="33583"/>
                  </a:lnTo>
                  <a:lnTo>
                    <a:pt x="272756" y="51634"/>
                  </a:lnTo>
                  <a:lnTo>
                    <a:pt x="233395" y="73144"/>
                  </a:lnTo>
                  <a:lnTo>
                    <a:pt x="196362" y="97912"/>
                  </a:lnTo>
                  <a:lnTo>
                    <a:pt x="161867" y="125736"/>
                  </a:lnTo>
                  <a:lnTo>
                    <a:pt x="130119" y="156415"/>
                  </a:lnTo>
                  <a:lnTo>
                    <a:pt x="101324" y="189747"/>
                  </a:lnTo>
                  <a:lnTo>
                    <a:pt x="75693" y="225531"/>
                  </a:lnTo>
                  <a:lnTo>
                    <a:pt x="53433" y="263566"/>
                  </a:lnTo>
                  <a:lnTo>
                    <a:pt x="34753" y="303649"/>
                  </a:lnTo>
                  <a:lnTo>
                    <a:pt x="19861" y="345579"/>
                  </a:lnTo>
                  <a:lnTo>
                    <a:pt x="8966" y="389156"/>
                  </a:lnTo>
                  <a:lnTo>
                    <a:pt x="2276" y="434177"/>
                  </a:lnTo>
                  <a:lnTo>
                    <a:pt x="0" y="480440"/>
                  </a:lnTo>
                  <a:lnTo>
                    <a:pt x="2276" y="526704"/>
                  </a:lnTo>
                  <a:lnTo>
                    <a:pt x="8966" y="571725"/>
                  </a:lnTo>
                  <a:lnTo>
                    <a:pt x="19861" y="615302"/>
                  </a:lnTo>
                  <a:lnTo>
                    <a:pt x="34753" y="657232"/>
                  </a:lnTo>
                  <a:lnTo>
                    <a:pt x="53433" y="697315"/>
                  </a:lnTo>
                  <a:lnTo>
                    <a:pt x="75693" y="735350"/>
                  </a:lnTo>
                  <a:lnTo>
                    <a:pt x="101324" y="771134"/>
                  </a:lnTo>
                  <a:lnTo>
                    <a:pt x="130119" y="804466"/>
                  </a:lnTo>
                  <a:lnTo>
                    <a:pt x="161867" y="835145"/>
                  </a:lnTo>
                  <a:lnTo>
                    <a:pt x="196362" y="862969"/>
                  </a:lnTo>
                  <a:lnTo>
                    <a:pt x="233395" y="887737"/>
                  </a:lnTo>
                  <a:lnTo>
                    <a:pt x="272756" y="909247"/>
                  </a:lnTo>
                  <a:lnTo>
                    <a:pt x="314238" y="927298"/>
                  </a:lnTo>
                  <a:lnTo>
                    <a:pt x="357633" y="941689"/>
                  </a:lnTo>
                  <a:lnTo>
                    <a:pt x="402731" y="952217"/>
                  </a:lnTo>
                  <a:lnTo>
                    <a:pt x="449324" y="958682"/>
                  </a:lnTo>
                  <a:lnTo>
                    <a:pt x="497204" y="960881"/>
                  </a:lnTo>
                  <a:lnTo>
                    <a:pt x="545085" y="958682"/>
                  </a:lnTo>
                  <a:lnTo>
                    <a:pt x="591678" y="952217"/>
                  </a:lnTo>
                  <a:lnTo>
                    <a:pt x="636776" y="941689"/>
                  </a:lnTo>
                  <a:lnTo>
                    <a:pt x="680171" y="927298"/>
                  </a:lnTo>
                  <a:lnTo>
                    <a:pt x="721653" y="909247"/>
                  </a:lnTo>
                  <a:lnTo>
                    <a:pt x="761014" y="887737"/>
                  </a:lnTo>
                  <a:lnTo>
                    <a:pt x="798047" y="862969"/>
                  </a:lnTo>
                  <a:lnTo>
                    <a:pt x="832542" y="835145"/>
                  </a:lnTo>
                  <a:lnTo>
                    <a:pt x="864290" y="804466"/>
                  </a:lnTo>
                  <a:lnTo>
                    <a:pt x="893085" y="771134"/>
                  </a:lnTo>
                  <a:lnTo>
                    <a:pt x="918716" y="735350"/>
                  </a:lnTo>
                  <a:lnTo>
                    <a:pt x="940976" y="697315"/>
                  </a:lnTo>
                  <a:lnTo>
                    <a:pt x="959656" y="657232"/>
                  </a:lnTo>
                  <a:lnTo>
                    <a:pt x="974548" y="615302"/>
                  </a:lnTo>
                  <a:lnTo>
                    <a:pt x="985443" y="571725"/>
                  </a:lnTo>
                  <a:lnTo>
                    <a:pt x="992133" y="526704"/>
                  </a:lnTo>
                  <a:lnTo>
                    <a:pt x="994409" y="480440"/>
                  </a:lnTo>
                  <a:lnTo>
                    <a:pt x="992133" y="434177"/>
                  </a:lnTo>
                  <a:lnTo>
                    <a:pt x="985443" y="389156"/>
                  </a:lnTo>
                  <a:lnTo>
                    <a:pt x="974548" y="345579"/>
                  </a:lnTo>
                  <a:lnTo>
                    <a:pt x="959656" y="303649"/>
                  </a:lnTo>
                  <a:lnTo>
                    <a:pt x="940976" y="263566"/>
                  </a:lnTo>
                  <a:lnTo>
                    <a:pt x="918716" y="225531"/>
                  </a:lnTo>
                  <a:lnTo>
                    <a:pt x="893085" y="189747"/>
                  </a:lnTo>
                  <a:lnTo>
                    <a:pt x="864290" y="156415"/>
                  </a:lnTo>
                  <a:lnTo>
                    <a:pt x="832542" y="125736"/>
                  </a:lnTo>
                  <a:lnTo>
                    <a:pt x="798047" y="97912"/>
                  </a:lnTo>
                  <a:lnTo>
                    <a:pt x="761014" y="73144"/>
                  </a:lnTo>
                  <a:lnTo>
                    <a:pt x="721653" y="51634"/>
                  </a:lnTo>
                  <a:lnTo>
                    <a:pt x="680171" y="33583"/>
                  </a:lnTo>
                  <a:lnTo>
                    <a:pt x="636776" y="19192"/>
                  </a:lnTo>
                  <a:lnTo>
                    <a:pt x="591678" y="8664"/>
                  </a:lnTo>
                  <a:lnTo>
                    <a:pt x="545085" y="2199"/>
                  </a:lnTo>
                  <a:lnTo>
                    <a:pt x="497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27835" y="3982592"/>
              <a:ext cx="994410" cy="961390"/>
            </a:xfrm>
            <a:custGeom>
              <a:avLst/>
              <a:gdLst/>
              <a:ahLst/>
              <a:cxnLst/>
              <a:rect l="l" t="t" r="r" b="b"/>
              <a:pathLst>
                <a:path w="994410" h="961389">
                  <a:moveTo>
                    <a:pt x="0" y="480440"/>
                  </a:moveTo>
                  <a:lnTo>
                    <a:pt x="2276" y="434177"/>
                  </a:lnTo>
                  <a:lnTo>
                    <a:pt x="8966" y="389156"/>
                  </a:lnTo>
                  <a:lnTo>
                    <a:pt x="19861" y="345579"/>
                  </a:lnTo>
                  <a:lnTo>
                    <a:pt x="34753" y="303649"/>
                  </a:lnTo>
                  <a:lnTo>
                    <a:pt x="53433" y="263566"/>
                  </a:lnTo>
                  <a:lnTo>
                    <a:pt x="75693" y="225531"/>
                  </a:lnTo>
                  <a:lnTo>
                    <a:pt x="101324" y="189747"/>
                  </a:lnTo>
                  <a:lnTo>
                    <a:pt x="130119" y="156415"/>
                  </a:lnTo>
                  <a:lnTo>
                    <a:pt x="161867" y="125736"/>
                  </a:lnTo>
                  <a:lnTo>
                    <a:pt x="196362" y="97912"/>
                  </a:lnTo>
                  <a:lnTo>
                    <a:pt x="233395" y="73144"/>
                  </a:lnTo>
                  <a:lnTo>
                    <a:pt x="272756" y="51634"/>
                  </a:lnTo>
                  <a:lnTo>
                    <a:pt x="314238" y="33583"/>
                  </a:lnTo>
                  <a:lnTo>
                    <a:pt x="357633" y="19192"/>
                  </a:lnTo>
                  <a:lnTo>
                    <a:pt x="402731" y="8664"/>
                  </a:lnTo>
                  <a:lnTo>
                    <a:pt x="449324" y="2199"/>
                  </a:lnTo>
                  <a:lnTo>
                    <a:pt x="497204" y="0"/>
                  </a:lnTo>
                  <a:lnTo>
                    <a:pt x="545085" y="2199"/>
                  </a:lnTo>
                  <a:lnTo>
                    <a:pt x="591678" y="8664"/>
                  </a:lnTo>
                  <a:lnTo>
                    <a:pt x="636776" y="19192"/>
                  </a:lnTo>
                  <a:lnTo>
                    <a:pt x="680171" y="33583"/>
                  </a:lnTo>
                  <a:lnTo>
                    <a:pt x="721653" y="51634"/>
                  </a:lnTo>
                  <a:lnTo>
                    <a:pt x="761014" y="73144"/>
                  </a:lnTo>
                  <a:lnTo>
                    <a:pt x="798047" y="97912"/>
                  </a:lnTo>
                  <a:lnTo>
                    <a:pt x="832542" y="125736"/>
                  </a:lnTo>
                  <a:lnTo>
                    <a:pt x="864290" y="156415"/>
                  </a:lnTo>
                  <a:lnTo>
                    <a:pt x="893085" y="189747"/>
                  </a:lnTo>
                  <a:lnTo>
                    <a:pt x="918716" y="225531"/>
                  </a:lnTo>
                  <a:lnTo>
                    <a:pt x="940976" y="263566"/>
                  </a:lnTo>
                  <a:lnTo>
                    <a:pt x="959656" y="303649"/>
                  </a:lnTo>
                  <a:lnTo>
                    <a:pt x="974548" y="345579"/>
                  </a:lnTo>
                  <a:lnTo>
                    <a:pt x="985443" y="389156"/>
                  </a:lnTo>
                  <a:lnTo>
                    <a:pt x="992133" y="434177"/>
                  </a:lnTo>
                  <a:lnTo>
                    <a:pt x="994409" y="480440"/>
                  </a:lnTo>
                  <a:lnTo>
                    <a:pt x="992133" y="526704"/>
                  </a:lnTo>
                  <a:lnTo>
                    <a:pt x="985443" y="571725"/>
                  </a:lnTo>
                  <a:lnTo>
                    <a:pt x="974548" y="615302"/>
                  </a:lnTo>
                  <a:lnTo>
                    <a:pt x="959656" y="657232"/>
                  </a:lnTo>
                  <a:lnTo>
                    <a:pt x="940976" y="697315"/>
                  </a:lnTo>
                  <a:lnTo>
                    <a:pt x="918716" y="735350"/>
                  </a:lnTo>
                  <a:lnTo>
                    <a:pt x="893085" y="771134"/>
                  </a:lnTo>
                  <a:lnTo>
                    <a:pt x="864290" y="804466"/>
                  </a:lnTo>
                  <a:lnTo>
                    <a:pt x="832542" y="835145"/>
                  </a:lnTo>
                  <a:lnTo>
                    <a:pt x="798047" y="862969"/>
                  </a:lnTo>
                  <a:lnTo>
                    <a:pt x="761014" y="887737"/>
                  </a:lnTo>
                  <a:lnTo>
                    <a:pt x="721653" y="909247"/>
                  </a:lnTo>
                  <a:lnTo>
                    <a:pt x="680171" y="927298"/>
                  </a:lnTo>
                  <a:lnTo>
                    <a:pt x="636776" y="941689"/>
                  </a:lnTo>
                  <a:lnTo>
                    <a:pt x="591678" y="952217"/>
                  </a:lnTo>
                  <a:lnTo>
                    <a:pt x="545085" y="958682"/>
                  </a:lnTo>
                  <a:lnTo>
                    <a:pt x="497204" y="960881"/>
                  </a:lnTo>
                  <a:lnTo>
                    <a:pt x="449324" y="958682"/>
                  </a:lnTo>
                  <a:lnTo>
                    <a:pt x="402731" y="952217"/>
                  </a:lnTo>
                  <a:lnTo>
                    <a:pt x="357633" y="941689"/>
                  </a:lnTo>
                  <a:lnTo>
                    <a:pt x="314238" y="927298"/>
                  </a:lnTo>
                  <a:lnTo>
                    <a:pt x="272756" y="909247"/>
                  </a:lnTo>
                  <a:lnTo>
                    <a:pt x="233395" y="887737"/>
                  </a:lnTo>
                  <a:lnTo>
                    <a:pt x="196362" y="862969"/>
                  </a:lnTo>
                  <a:lnTo>
                    <a:pt x="161867" y="835145"/>
                  </a:lnTo>
                  <a:lnTo>
                    <a:pt x="130119" y="804466"/>
                  </a:lnTo>
                  <a:lnTo>
                    <a:pt x="101324" y="771134"/>
                  </a:lnTo>
                  <a:lnTo>
                    <a:pt x="75693" y="735350"/>
                  </a:lnTo>
                  <a:lnTo>
                    <a:pt x="53433" y="697315"/>
                  </a:lnTo>
                  <a:lnTo>
                    <a:pt x="34753" y="657232"/>
                  </a:lnTo>
                  <a:lnTo>
                    <a:pt x="19861" y="615302"/>
                  </a:lnTo>
                  <a:lnTo>
                    <a:pt x="8966" y="571725"/>
                  </a:lnTo>
                  <a:lnTo>
                    <a:pt x="2276" y="526704"/>
                  </a:lnTo>
                  <a:lnTo>
                    <a:pt x="0" y="480440"/>
                  </a:lnTo>
                  <a:close/>
                </a:path>
              </a:pathLst>
            </a:custGeom>
            <a:ln w="12700">
              <a:solidFill>
                <a:srgbClr val="769E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8602" y="5231129"/>
              <a:ext cx="9690100" cy="768985"/>
            </a:xfrm>
            <a:custGeom>
              <a:avLst/>
              <a:gdLst/>
              <a:ahLst/>
              <a:cxnLst/>
              <a:rect l="l" t="t" r="r" b="b"/>
              <a:pathLst>
                <a:path w="9690100" h="768985">
                  <a:moveTo>
                    <a:pt x="9689592" y="0"/>
                  </a:moveTo>
                  <a:lnTo>
                    <a:pt x="0" y="0"/>
                  </a:lnTo>
                  <a:lnTo>
                    <a:pt x="0" y="768858"/>
                  </a:lnTo>
                  <a:lnTo>
                    <a:pt x="9689592" y="768858"/>
                  </a:lnTo>
                  <a:lnTo>
                    <a:pt x="9689592" y="0"/>
                  </a:lnTo>
                  <a:close/>
                </a:path>
              </a:pathLst>
            </a:custGeom>
            <a:solidFill>
              <a:srgbClr val="0737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366010" y="5437378"/>
            <a:ext cx="26473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Dart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backed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20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Google.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57680" y="1494663"/>
            <a:ext cx="1288415" cy="4784090"/>
            <a:chOff x="1257680" y="1494663"/>
            <a:chExt cx="1288415" cy="4784090"/>
          </a:xfrm>
        </p:grpSpPr>
        <p:sp>
          <p:nvSpPr>
            <p:cNvPr id="21" name="object 21"/>
            <p:cNvSpPr/>
            <p:nvPr/>
          </p:nvSpPr>
          <p:spPr>
            <a:xfrm>
              <a:off x="1271396" y="5135498"/>
              <a:ext cx="995680" cy="961390"/>
            </a:xfrm>
            <a:custGeom>
              <a:avLst/>
              <a:gdLst/>
              <a:ahLst/>
              <a:cxnLst/>
              <a:rect l="l" t="t" r="r" b="b"/>
              <a:pathLst>
                <a:path w="995680" h="961389">
                  <a:moveTo>
                    <a:pt x="497585" y="0"/>
                  </a:moveTo>
                  <a:lnTo>
                    <a:pt x="449662" y="2199"/>
                  </a:lnTo>
                  <a:lnTo>
                    <a:pt x="403027" y="8664"/>
                  </a:lnTo>
                  <a:lnTo>
                    <a:pt x="357891" y="19192"/>
                  </a:lnTo>
                  <a:lnTo>
                    <a:pt x="314461" y="33583"/>
                  </a:lnTo>
                  <a:lnTo>
                    <a:pt x="272946" y="51634"/>
                  </a:lnTo>
                  <a:lnTo>
                    <a:pt x="233554" y="73144"/>
                  </a:lnTo>
                  <a:lnTo>
                    <a:pt x="196494" y="97912"/>
                  </a:lnTo>
                  <a:lnTo>
                    <a:pt x="161974" y="125736"/>
                  </a:lnTo>
                  <a:lnTo>
                    <a:pt x="130203" y="156415"/>
                  </a:lnTo>
                  <a:lnTo>
                    <a:pt x="101389" y="189747"/>
                  </a:lnTo>
                  <a:lnTo>
                    <a:pt x="75740" y="225531"/>
                  </a:lnTo>
                  <a:lnTo>
                    <a:pt x="53466" y="263566"/>
                  </a:lnTo>
                  <a:lnTo>
                    <a:pt x="34774" y="303649"/>
                  </a:lnTo>
                  <a:lnTo>
                    <a:pt x="19873" y="345579"/>
                  </a:lnTo>
                  <a:lnTo>
                    <a:pt x="8971" y="389156"/>
                  </a:lnTo>
                  <a:lnTo>
                    <a:pt x="2277" y="434177"/>
                  </a:lnTo>
                  <a:lnTo>
                    <a:pt x="0" y="480441"/>
                  </a:lnTo>
                  <a:lnTo>
                    <a:pt x="2277" y="526710"/>
                  </a:lnTo>
                  <a:lnTo>
                    <a:pt x="8971" y="571736"/>
                  </a:lnTo>
                  <a:lnTo>
                    <a:pt x="19873" y="615315"/>
                  </a:lnTo>
                  <a:lnTo>
                    <a:pt x="34774" y="657248"/>
                  </a:lnTo>
                  <a:lnTo>
                    <a:pt x="53466" y="697332"/>
                  </a:lnTo>
                  <a:lnTo>
                    <a:pt x="75740" y="735367"/>
                  </a:lnTo>
                  <a:lnTo>
                    <a:pt x="101389" y="771150"/>
                  </a:lnTo>
                  <a:lnTo>
                    <a:pt x="130203" y="804481"/>
                  </a:lnTo>
                  <a:lnTo>
                    <a:pt x="161974" y="835158"/>
                  </a:lnTo>
                  <a:lnTo>
                    <a:pt x="196494" y="862980"/>
                  </a:lnTo>
                  <a:lnTo>
                    <a:pt x="233554" y="887746"/>
                  </a:lnTo>
                  <a:lnTo>
                    <a:pt x="272946" y="909254"/>
                  </a:lnTo>
                  <a:lnTo>
                    <a:pt x="314461" y="927303"/>
                  </a:lnTo>
                  <a:lnTo>
                    <a:pt x="357891" y="941692"/>
                  </a:lnTo>
                  <a:lnTo>
                    <a:pt x="403027" y="952218"/>
                  </a:lnTo>
                  <a:lnTo>
                    <a:pt x="449662" y="958682"/>
                  </a:lnTo>
                  <a:lnTo>
                    <a:pt x="497585" y="960882"/>
                  </a:lnTo>
                  <a:lnTo>
                    <a:pt x="545509" y="958682"/>
                  </a:lnTo>
                  <a:lnTo>
                    <a:pt x="592144" y="952218"/>
                  </a:lnTo>
                  <a:lnTo>
                    <a:pt x="637280" y="941692"/>
                  </a:lnTo>
                  <a:lnTo>
                    <a:pt x="680710" y="927303"/>
                  </a:lnTo>
                  <a:lnTo>
                    <a:pt x="722225" y="909254"/>
                  </a:lnTo>
                  <a:lnTo>
                    <a:pt x="761617" y="887746"/>
                  </a:lnTo>
                  <a:lnTo>
                    <a:pt x="798677" y="862980"/>
                  </a:lnTo>
                  <a:lnTo>
                    <a:pt x="833197" y="835158"/>
                  </a:lnTo>
                  <a:lnTo>
                    <a:pt x="864968" y="804481"/>
                  </a:lnTo>
                  <a:lnTo>
                    <a:pt x="893782" y="771150"/>
                  </a:lnTo>
                  <a:lnTo>
                    <a:pt x="919431" y="735367"/>
                  </a:lnTo>
                  <a:lnTo>
                    <a:pt x="941705" y="697332"/>
                  </a:lnTo>
                  <a:lnTo>
                    <a:pt x="960397" y="657248"/>
                  </a:lnTo>
                  <a:lnTo>
                    <a:pt x="975298" y="615315"/>
                  </a:lnTo>
                  <a:lnTo>
                    <a:pt x="986200" y="571736"/>
                  </a:lnTo>
                  <a:lnTo>
                    <a:pt x="992894" y="526710"/>
                  </a:lnTo>
                  <a:lnTo>
                    <a:pt x="995172" y="480441"/>
                  </a:lnTo>
                  <a:lnTo>
                    <a:pt x="992894" y="434177"/>
                  </a:lnTo>
                  <a:lnTo>
                    <a:pt x="986200" y="389156"/>
                  </a:lnTo>
                  <a:lnTo>
                    <a:pt x="975298" y="345579"/>
                  </a:lnTo>
                  <a:lnTo>
                    <a:pt x="960397" y="303649"/>
                  </a:lnTo>
                  <a:lnTo>
                    <a:pt x="941705" y="263566"/>
                  </a:lnTo>
                  <a:lnTo>
                    <a:pt x="919431" y="225531"/>
                  </a:lnTo>
                  <a:lnTo>
                    <a:pt x="893782" y="189747"/>
                  </a:lnTo>
                  <a:lnTo>
                    <a:pt x="864968" y="156415"/>
                  </a:lnTo>
                  <a:lnTo>
                    <a:pt x="833197" y="125736"/>
                  </a:lnTo>
                  <a:lnTo>
                    <a:pt x="798677" y="97912"/>
                  </a:lnTo>
                  <a:lnTo>
                    <a:pt x="761617" y="73144"/>
                  </a:lnTo>
                  <a:lnTo>
                    <a:pt x="722225" y="51634"/>
                  </a:lnTo>
                  <a:lnTo>
                    <a:pt x="680710" y="33583"/>
                  </a:lnTo>
                  <a:lnTo>
                    <a:pt x="637280" y="19192"/>
                  </a:lnTo>
                  <a:lnTo>
                    <a:pt x="592144" y="8664"/>
                  </a:lnTo>
                  <a:lnTo>
                    <a:pt x="545509" y="2199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71396" y="5135498"/>
              <a:ext cx="995680" cy="961390"/>
            </a:xfrm>
            <a:custGeom>
              <a:avLst/>
              <a:gdLst/>
              <a:ahLst/>
              <a:cxnLst/>
              <a:rect l="l" t="t" r="r" b="b"/>
              <a:pathLst>
                <a:path w="995680" h="961389">
                  <a:moveTo>
                    <a:pt x="0" y="480441"/>
                  </a:moveTo>
                  <a:lnTo>
                    <a:pt x="2277" y="434177"/>
                  </a:lnTo>
                  <a:lnTo>
                    <a:pt x="8971" y="389156"/>
                  </a:lnTo>
                  <a:lnTo>
                    <a:pt x="19873" y="345579"/>
                  </a:lnTo>
                  <a:lnTo>
                    <a:pt x="34774" y="303649"/>
                  </a:lnTo>
                  <a:lnTo>
                    <a:pt x="53466" y="263566"/>
                  </a:lnTo>
                  <a:lnTo>
                    <a:pt x="75740" y="225531"/>
                  </a:lnTo>
                  <a:lnTo>
                    <a:pt x="101389" y="189747"/>
                  </a:lnTo>
                  <a:lnTo>
                    <a:pt x="130203" y="156415"/>
                  </a:lnTo>
                  <a:lnTo>
                    <a:pt x="161974" y="125736"/>
                  </a:lnTo>
                  <a:lnTo>
                    <a:pt x="196494" y="97912"/>
                  </a:lnTo>
                  <a:lnTo>
                    <a:pt x="233554" y="73144"/>
                  </a:lnTo>
                  <a:lnTo>
                    <a:pt x="272946" y="51634"/>
                  </a:lnTo>
                  <a:lnTo>
                    <a:pt x="314461" y="33583"/>
                  </a:lnTo>
                  <a:lnTo>
                    <a:pt x="357891" y="19192"/>
                  </a:lnTo>
                  <a:lnTo>
                    <a:pt x="403027" y="8664"/>
                  </a:lnTo>
                  <a:lnTo>
                    <a:pt x="449662" y="2199"/>
                  </a:lnTo>
                  <a:lnTo>
                    <a:pt x="497585" y="0"/>
                  </a:lnTo>
                  <a:lnTo>
                    <a:pt x="545509" y="2199"/>
                  </a:lnTo>
                  <a:lnTo>
                    <a:pt x="592144" y="8664"/>
                  </a:lnTo>
                  <a:lnTo>
                    <a:pt x="637280" y="19192"/>
                  </a:lnTo>
                  <a:lnTo>
                    <a:pt x="680710" y="33583"/>
                  </a:lnTo>
                  <a:lnTo>
                    <a:pt x="722225" y="51634"/>
                  </a:lnTo>
                  <a:lnTo>
                    <a:pt x="761617" y="73144"/>
                  </a:lnTo>
                  <a:lnTo>
                    <a:pt x="798677" y="97912"/>
                  </a:lnTo>
                  <a:lnTo>
                    <a:pt x="833197" y="125736"/>
                  </a:lnTo>
                  <a:lnTo>
                    <a:pt x="864968" y="156415"/>
                  </a:lnTo>
                  <a:lnTo>
                    <a:pt x="893782" y="189747"/>
                  </a:lnTo>
                  <a:lnTo>
                    <a:pt x="919431" y="225531"/>
                  </a:lnTo>
                  <a:lnTo>
                    <a:pt x="941705" y="263566"/>
                  </a:lnTo>
                  <a:lnTo>
                    <a:pt x="960397" y="303649"/>
                  </a:lnTo>
                  <a:lnTo>
                    <a:pt x="975298" y="345579"/>
                  </a:lnTo>
                  <a:lnTo>
                    <a:pt x="986200" y="389156"/>
                  </a:lnTo>
                  <a:lnTo>
                    <a:pt x="992894" y="434177"/>
                  </a:lnTo>
                  <a:lnTo>
                    <a:pt x="995172" y="480441"/>
                  </a:lnTo>
                  <a:lnTo>
                    <a:pt x="992894" y="526710"/>
                  </a:lnTo>
                  <a:lnTo>
                    <a:pt x="986200" y="571736"/>
                  </a:lnTo>
                  <a:lnTo>
                    <a:pt x="975298" y="615315"/>
                  </a:lnTo>
                  <a:lnTo>
                    <a:pt x="960397" y="657248"/>
                  </a:lnTo>
                  <a:lnTo>
                    <a:pt x="941705" y="697332"/>
                  </a:lnTo>
                  <a:lnTo>
                    <a:pt x="919431" y="735367"/>
                  </a:lnTo>
                  <a:lnTo>
                    <a:pt x="893782" y="771150"/>
                  </a:lnTo>
                  <a:lnTo>
                    <a:pt x="864968" y="804481"/>
                  </a:lnTo>
                  <a:lnTo>
                    <a:pt x="833197" y="835158"/>
                  </a:lnTo>
                  <a:lnTo>
                    <a:pt x="798677" y="862980"/>
                  </a:lnTo>
                  <a:lnTo>
                    <a:pt x="761617" y="887746"/>
                  </a:lnTo>
                  <a:lnTo>
                    <a:pt x="722225" y="909254"/>
                  </a:lnTo>
                  <a:lnTo>
                    <a:pt x="680710" y="927303"/>
                  </a:lnTo>
                  <a:lnTo>
                    <a:pt x="637280" y="941692"/>
                  </a:lnTo>
                  <a:lnTo>
                    <a:pt x="592144" y="952218"/>
                  </a:lnTo>
                  <a:lnTo>
                    <a:pt x="545509" y="958682"/>
                  </a:lnTo>
                  <a:lnTo>
                    <a:pt x="497585" y="960882"/>
                  </a:lnTo>
                  <a:lnTo>
                    <a:pt x="449662" y="958682"/>
                  </a:lnTo>
                  <a:lnTo>
                    <a:pt x="403027" y="952218"/>
                  </a:lnTo>
                  <a:lnTo>
                    <a:pt x="357891" y="941692"/>
                  </a:lnTo>
                  <a:lnTo>
                    <a:pt x="314461" y="927303"/>
                  </a:lnTo>
                  <a:lnTo>
                    <a:pt x="272946" y="909254"/>
                  </a:lnTo>
                  <a:lnTo>
                    <a:pt x="233554" y="887746"/>
                  </a:lnTo>
                  <a:lnTo>
                    <a:pt x="196494" y="862980"/>
                  </a:lnTo>
                  <a:lnTo>
                    <a:pt x="161974" y="835158"/>
                  </a:lnTo>
                  <a:lnTo>
                    <a:pt x="130203" y="804481"/>
                  </a:lnTo>
                  <a:lnTo>
                    <a:pt x="101389" y="771150"/>
                  </a:lnTo>
                  <a:lnTo>
                    <a:pt x="75740" y="735367"/>
                  </a:lnTo>
                  <a:lnTo>
                    <a:pt x="53466" y="697332"/>
                  </a:lnTo>
                  <a:lnTo>
                    <a:pt x="34774" y="657248"/>
                  </a:lnTo>
                  <a:lnTo>
                    <a:pt x="19873" y="615315"/>
                  </a:lnTo>
                  <a:lnTo>
                    <a:pt x="8971" y="571736"/>
                  </a:lnTo>
                  <a:lnTo>
                    <a:pt x="2277" y="526710"/>
                  </a:lnTo>
                  <a:lnTo>
                    <a:pt x="0" y="480441"/>
                  </a:lnTo>
                  <a:close/>
                </a:path>
              </a:pathLst>
            </a:custGeom>
            <a:ln w="12699">
              <a:solidFill>
                <a:srgbClr val="798A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57681" y="1494662"/>
              <a:ext cx="1055370" cy="4784090"/>
            </a:xfrm>
            <a:custGeom>
              <a:avLst/>
              <a:gdLst/>
              <a:ahLst/>
              <a:cxnLst/>
              <a:rect l="l" t="t" r="r" b="b"/>
              <a:pathLst>
                <a:path w="1055370" h="4784090">
                  <a:moveTo>
                    <a:pt x="37338" y="4747260"/>
                  </a:moveTo>
                  <a:lnTo>
                    <a:pt x="0" y="4747260"/>
                  </a:lnTo>
                  <a:lnTo>
                    <a:pt x="0" y="4783836"/>
                  </a:lnTo>
                  <a:lnTo>
                    <a:pt x="37338" y="4783836"/>
                  </a:lnTo>
                  <a:lnTo>
                    <a:pt x="37338" y="4747260"/>
                  </a:lnTo>
                  <a:close/>
                </a:path>
                <a:path w="1055370" h="4784090">
                  <a:moveTo>
                    <a:pt x="37338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37338" y="36576"/>
                  </a:lnTo>
                  <a:lnTo>
                    <a:pt x="37338" y="0"/>
                  </a:lnTo>
                  <a:close/>
                </a:path>
                <a:path w="1055370" h="4784090">
                  <a:moveTo>
                    <a:pt x="1055370" y="2373630"/>
                  </a:moveTo>
                  <a:lnTo>
                    <a:pt x="1018032" y="2373630"/>
                  </a:lnTo>
                  <a:lnTo>
                    <a:pt x="1018032" y="2410206"/>
                  </a:lnTo>
                  <a:lnTo>
                    <a:pt x="1055370" y="2410206"/>
                  </a:lnTo>
                  <a:lnTo>
                    <a:pt x="1055370" y="2373630"/>
                  </a:lnTo>
                  <a:close/>
                </a:path>
              </a:pathLst>
            </a:custGeom>
            <a:solidFill>
              <a:srgbClr val="75BC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131" y="1827276"/>
              <a:ext cx="656844" cy="65684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8997" y="2956560"/>
              <a:ext cx="656844" cy="65760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8997" y="4162044"/>
              <a:ext cx="656844" cy="65760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131" y="5291328"/>
              <a:ext cx="656844" cy="6576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" y="0"/>
            <a:ext cx="12182855" cy="33413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1208" y="3613866"/>
            <a:ext cx="9297670" cy="7280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5"/>
              </a:spcBef>
            </a:pPr>
            <a:r>
              <a:rPr spc="125" dirty="0"/>
              <a:t>Steps</a:t>
            </a:r>
            <a:r>
              <a:rPr spc="-65" dirty="0"/>
              <a:t> </a:t>
            </a:r>
            <a:r>
              <a:rPr spc="175" dirty="0"/>
              <a:t>to</a:t>
            </a:r>
            <a:r>
              <a:rPr spc="-65" dirty="0"/>
              <a:t> </a:t>
            </a:r>
            <a:r>
              <a:rPr dirty="0"/>
              <a:t>Install</a:t>
            </a:r>
            <a:r>
              <a:rPr spc="-60" dirty="0"/>
              <a:t> </a:t>
            </a:r>
            <a:r>
              <a:rPr dirty="0"/>
              <a:t>Dart</a:t>
            </a:r>
            <a:r>
              <a:rPr spc="-65" dirty="0"/>
              <a:t> </a:t>
            </a:r>
            <a:r>
              <a:rPr dirty="0"/>
              <a:t>SDK</a:t>
            </a:r>
            <a:endParaRPr spc="11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ow to Install Dart _ How to Setup VS Code for Dart">
            <a:hlinkClick r:id="" action="ppaction://media"/>
            <a:extLst>
              <a:ext uri="{FF2B5EF4-FFF2-40B4-BE49-F238E27FC236}">
                <a16:creationId xmlns:a16="http://schemas.microsoft.com/office/drawing/2014/main" id="{B7F1E0FD-19FC-4BEA-94D1-9CCB03EC2B9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643400"/>
            <a:ext cx="9906000" cy="557119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2C0A30-39AB-436A-B53B-C7600504C5D4}"/>
              </a:ext>
            </a:extLst>
          </p:cNvPr>
          <p:cNvSpPr/>
          <p:nvPr/>
        </p:nvSpPr>
        <p:spPr>
          <a:xfrm>
            <a:off x="8382000" y="6514068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effectLst/>
                <a:latin typeface="Roboto"/>
                <a:hlinkClick r:id="rId5"/>
              </a:rPr>
              <a:t>https://dart.dev/get-dart/archive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/>
              <a:t>Understanding</a:t>
            </a:r>
            <a:r>
              <a:rPr spc="35" dirty="0"/>
              <a:t> </a:t>
            </a:r>
            <a:r>
              <a:rPr dirty="0"/>
              <a:t>Basic</a:t>
            </a:r>
            <a:r>
              <a:rPr spc="20" dirty="0"/>
              <a:t> </a:t>
            </a:r>
            <a:r>
              <a:rPr dirty="0"/>
              <a:t>Dart</a:t>
            </a:r>
            <a:r>
              <a:rPr spc="30" dirty="0"/>
              <a:t> </a:t>
            </a:r>
            <a:r>
              <a:rPr spc="95" dirty="0"/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0655" y="1796328"/>
            <a:ext cx="9717405" cy="2599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marR="5080" indent="-215265">
              <a:lnSpc>
                <a:spcPct val="130000"/>
              </a:lnSpc>
              <a:spcBef>
                <a:spcPts val="95"/>
              </a:spcBef>
              <a:buFont typeface="Arial"/>
              <a:buChar char="•"/>
              <a:tabLst>
                <a:tab pos="227329" algn="l"/>
              </a:tabLst>
            </a:pPr>
            <a:r>
              <a:rPr sz="2600" dirty="0">
                <a:latin typeface="Carlito"/>
                <a:cs typeface="Carlito"/>
              </a:rPr>
              <a:t>The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basic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syntax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in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Dart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program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comprises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several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elements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such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as </a:t>
            </a:r>
            <a:r>
              <a:rPr sz="2600" dirty="0">
                <a:latin typeface="Carlito"/>
                <a:cs typeface="Carlito"/>
              </a:rPr>
              <a:t>keywords,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data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types,</a:t>
            </a:r>
            <a:r>
              <a:rPr sz="2600" spc="-6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variables,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constants,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string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literals,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and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symbols.</a:t>
            </a:r>
            <a:endParaRPr sz="2600">
              <a:latin typeface="Carlito"/>
              <a:cs typeface="Carlito"/>
            </a:endParaRPr>
          </a:p>
          <a:p>
            <a:pPr marL="227329" indent="-214629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227329" algn="l"/>
              </a:tabLst>
            </a:pPr>
            <a:r>
              <a:rPr sz="2600" dirty="0">
                <a:latin typeface="Carlito"/>
                <a:cs typeface="Carlito"/>
              </a:rPr>
              <a:t>The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ourier New"/>
                <a:cs typeface="Courier New"/>
              </a:rPr>
              <a:t>main()</a:t>
            </a:r>
            <a:r>
              <a:rPr sz="2600" spc="-80" dirty="0">
                <a:latin typeface="Courier New"/>
                <a:cs typeface="Courier New"/>
              </a:rPr>
              <a:t> </a:t>
            </a:r>
            <a:r>
              <a:rPr sz="2600" dirty="0">
                <a:latin typeface="Carlito"/>
                <a:cs typeface="Carlito"/>
              </a:rPr>
              <a:t>method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acts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as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entry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point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to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Dart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application.</a:t>
            </a:r>
            <a:endParaRPr sz="2600">
              <a:latin typeface="Carlito"/>
              <a:cs typeface="Carlito"/>
            </a:endParaRPr>
          </a:p>
          <a:p>
            <a:pPr marL="227329" indent="-214629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27329" algn="l"/>
              </a:tabLst>
            </a:pPr>
            <a:r>
              <a:rPr sz="2600" dirty="0">
                <a:latin typeface="Carlito"/>
                <a:cs typeface="Carlito"/>
              </a:rPr>
              <a:t>A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variable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x</a:t>
            </a:r>
            <a:r>
              <a:rPr sz="2600" spc="-975" dirty="0">
                <a:latin typeface="Courier New"/>
                <a:cs typeface="Courier New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declared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and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assigned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data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type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20" dirty="0">
                <a:latin typeface="Courier New"/>
                <a:cs typeface="Courier New"/>
              </a:rPr>
              <a:t>int</a:t>
            </a:r>
            <a:r>
              <a:rPr sz="2600" spc="-20" dirty="0">
                <a:latin typeface="Carlito"/>
                <a:cs typeface="Carlito"/>
              </a:rPr>
              <a:t>.</a:t>
            </a:r>
            <a:endParaRPr sz="2600">
              <a:latin typeface="Carlito"/>
              <a:cs typeface="Carlito"/>
            </a:endParaRPr>
          </a:p>
          <a:p>
            <a:pPr marL="227329" indent="-214629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227329" algn="l"/>
              </a:tabLst>
            </a:pPr>
            <a:r>
              <a:rPr sz="2600" dirty="0">
                <a:latin typeface="Carlito"/>
                <a:cs typeface="Carlito"/>
              </a:rPr>
              <a:t>Another</a:t>
            </a:r>
            <a:r>
              <a:rPr sz="2600" spc="-10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variable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y</a:t>
            </a:r>
            <a:r>
              <a:rPr sz="2600" spc="-975" dirty="0">
                <a:latin typeface="Courier New"/>
                <a:cs typeface="Courier New"/>
              </a:rPr>
              <a:t> </a:t>
            </a:r>
            <a:r>
              <a:rPr sz="2600" dirty="0">
                <a:latin typeface="Carlito"/>
                <a:cs typeface="Carlito"/>
              </a:rPr>
              <a:t>is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also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declared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and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assigned</a:t>
            </a:r>
            <a:r>
              <a:rPr sz="2600" spc="-5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as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10" dirty="0">
                <a:latin typeface="Courier New"/>
                <a:cs typeface="Courier New"/>
              </a:rPr>
              <a:t>string</a:t>
            </a:r>
            <a:r>
              <a:rPr sz="2600" spc="-10" dirty="0">
                <a:latin typeface="Carlito"/>
                <a:cs typeface="Carlito"/>
              </a:rPr>
              <a:t>.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200" y="4778883"/>
            <a:ext cx="10515600" cy="1401445"/>
          </a:xfrm>
          <a:prstGeom prst="rect">
            <a:avLst/>
          </a:prstGeom>
          <a:solidFill>
            <a:srgbClr val="E7E6E6"/>
          </a:solidFill>
          <a:ln w="9525">
            <a:solidFill>
              <a:srgbClr val="44536A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8586470" algn="r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Courier New"/>
                <a:cs typeface="Courier New"/>
              </a:rPr>
              <a:t>void</a:t>
            </a:r>
            <a:r>
              <a:rPr sz="2000" b="1" spc="-50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main(){</a:t>
            </a:r>
            <a:endParaRPr sz="2000">
              <a:latin typeface="Courier New"/>
              <a:cs typeface="Courier New"/>
            </a:endParaRPr>
          </a:p>
          <a:p>
            <a:pPr marR="8587740" algn="r">
              <a:lnSpc>
                <a:spcPct val="100000"/>
              </a:lnSpc>
            </a:pPr>
            <a:r>
              <a:rPr sz="2000" b="1" dirty="0">
                <a:latin typeface="Courier New"/>
                <a:cs typeface="Courier New"/>
              </a:rPr>
              <a:t>int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x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=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25" dirty="0">
                <a:latin typeface="Courier New"/>
                <a:cs typeface="Courier New"/>
              </a:rPr>
              <a:t>5;</a:t>
            </a:r>
            <a:endParaRPr sz="2000">
              <a:latin typeface="Courier New"/>
              <a:cs typeface="Courier New"/>
            </a:endParaRPr>
          </a:p>
          <a:p>
            <a:pPr marL="395605">
              <a:lnSpc>
                <a:spcPct val="100000"/>
              </a:lnSpc>
            </a:pPr>
            <a:r>
              <a:rPr sz="2000" b="1" dirty="0">
                <a:latin typeface="Courier New"/>
                <a:cs typeface="Courier New"/>
              </a:rPr>
              <a:t>string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y</a:t>
            </a:r>
            <a:r>
              <a:rPr sz="2000" spc="-30" dirty="0">
                <a:latin typeface="Courier New"/>
                <a:cs typeface="Courier New"/>
              </a:rPr>
              <a:t> </a:t>
            </a:r>
            <a:r>
              <a:rPr sz="2000" dirty="0">
                <a:latin typeface="Courier New"/>
                <a:cs typeface="Courier New"/>
              </a:rPr>
              <a:t>=</a:t>
            </a:r>
            <a:r>
              <a:rPr sz="2000" spc="-35" dirty="0">
                <a:latin typeface="Courier New"/>
                <a:cs typeface="Courier New"/>
              </a:rPr>
              <a:t> </a:t>
            </a:r>
            <a:r>
              <a:rPr sz="2000" spc="-10" dirty="0">
                <a:latin typeface="Courier New"/>
                <a:cs typeface="Courier New"/>
              </a:rPr>
              <a:t>“Daniel”;</a:t>
            </a:r>
            <a:endParaRPr sz="2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2000" spc="-5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717</Words>
  <Application>Microsoft Office PowerPoint</Application>
  <PresentationFormat>Widescreen</PresentationFormat>
  <Paragraphs>131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Carlito</vt:lpstr>
      <vt:lpstr>Courier New</vt:lpstr>
      <vt:lpstr>Georgia</vt:lpstr>
      <vt:lpstr>Roboto</vt:lpstr>
      <vt:lpstr>Tahoma</vt:lpstr>
      <vt:lpstr>Times New Roman</vt:lpstr>
      <vt:lpstr>Verdana</vt:lpstr>
      <vt:lpstr>Office Theme</vt:lpstr>
      <vt:lpstr>PowerPoint Presentation</vt:lpstr>
      <vt:lpstr>What is Dart? [1-2]</vt:lpstr>
      <vt:lpstr>What is Dart? [2-2]</vt:lpstr>
      <vt:lpstr>History of Dart</vt:lpstr>
      <vt:lpstr>Features of Dart</vt:lpstr>
      <vt:lpstr>Usage and Benefits of Dart</vt:lpstr>
      <vt:lpstr>Steps to Install Dart SDK</vt:lpstr>
      <vt:lpstr>PowerPoint Presentation</vt:lpstr>
      <vt:lpstr>Understanding Basic Dart Syntax</vt:lpstr>
      <vt:lpstr>Identifiers in Dart</vt:lpstr>
      <vt:lpstr>Example of Identifiers in Dart</vt:lpstr>
      <vt:lpstr>Keywords in Dart</vt:lpstr>
      <vt:lpstr>Steps to Create a Simple Hello World Dart application</vt:lpstr>
      <vt:lpstr>Output of the Hello World Dart Application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Aptech Limited</dc:creator>
  <cp:lastModifiedBy>Marium</cp:lastModifiedBy>
  <cp:revision>6</cp:revision>
  <dcterms:created xsi:type="dcterms:W3CDTF">2024-01-11T07:36:43Z</dcterms:created>
  <dcterms:modified xsi:type="dcterms:W3CDTF">2024-01-22T06:57:29Z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2024-01-11T00:00:00Z</vt:filetime>
  </property>
  <property fmtid="{D5CDD505-2E9C-101B-9397-08002B2CF9AE}" pid="5" name="Producer">
    <vt:lpwstr>3-Heights(TM) PDF Security Shell 4.8.25.2 (http://www.pdf-tools.com)</vt:lpwstr>
  </property>
</Properties>
</file>